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-8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06/relationships/vbaProject" Target="vbaProject.bin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16;617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r:id="rId2" imgW="1076400" imgH="495360"/>
      <p:control spid="7171" r:id="rId3" imgW="1352520" imgH="495360"/>
      <p:control spid="7173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r:id="rId2" imgW="1076400" imgH="495360"/>
      <p:control spid="2051" r:id="rId3" imgW="1352520" imgH="495360"/>
      <p:control spid="2053" r:id="rId4" imgW="981000" imgH="219240"/>
      <p:control spid="2054" r:id="rId5" imgW="590400" imgH="552600"/>
      <p:control spid="2055" r:id="rId6" imgW="590400" imgH="552600"/>
      <p:control spid="2056" r:id="rId7" imgW="590400" imgH="552600"/>
      <p:control spid="205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r:id="rId2" imgW="1076400" imgH="495360"/>
      <p:control spid="4099" r:id="rId3" imgW="1352520" imgH="495360"/>
      <p:control spid="4101" r:id="rId4" imgW="990720" imgH="219240"/>
      <p:control spid="4102" r:id="rId5" imgW="590400" imgH="552600"/>
      <p:control spid="4103" r:id="rId6" imgW="590400" imgH="552600"/>
      <p:control spid="4104" r:id="rId7" imgW="590400" imgH="552600"/>
      <p:control spid="4105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r:id="rId2" imgW="1076400" imgH="495360"/>
      <p:control spid="5123" r:id="rId3" imgW="1352520" imgH="495360"/>
      <p:control spid="5125" r:id="rId4" imgW="990720" imgH="219240"/>
      <p:control spid="5126" r:id="rId5" imgW="590400" imgH="552600"/>
      <p:control spid="5127" r:id="rId6" imgW="590400" imgH="552600"/>
      <p:control spid="5128" r:id="rId7" imgW="590400" imgH="552600"/>
      <p:control spid="5129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r:id="rId2" imgW="1076400" imgH="495360"/>
      <p:control spid="6147" r:id="rId3" imgW="1352520" imgH="495360"/>
      <p:control spid="6149" r:id="rId4" imgW="990720" imgH="219240"/>
      <p:control spid="6150" r:id="rId5" imgW="590400" imgH="552600"/>
      <p:control spid="6151" r:id="rId6" imgW="590400" imgH="552600"/>
      <p:control spid="6152" r:id="rId7" imgW="590400" imgH="552600"/>
      <p:control spid="6153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r:id="rId2" imgW="981000" imgH="219240"/>
      <p:control spid="8201" r:id="rId3" imgW="5600880" imgH="800280"/>
      <p:control spid="8202" r:id="rId4" imgW="1209600" imgH="771480"/>
      <p:control spid="8203" r:id="rId5" imgW="5600880" imgH="800280"/>
      <p:control spid="8204" r:id="rId6" imgW="1209600" imgH="771480"/>
      <p:control spid="8205" r:id="rId7" imgW="5600880" imgH="800280"/>
      <p:control spid="8206" r:id="rId8" imgW="1209600" imgH="771480"/>
      <p:control spid="8207" r:id="rId9" imgW="5600880" imgH="800280"/>
      <p:control spid="8208" r:id="rId10" imgW="1209600" imgH="771480"/>
      <p:control spid="8209" r:id="rId11" imgW="3419640" imgH="800280"/>
      <p:control spid="8210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  <a:latin typeface="Palatino Linotype" pitchFamily="18" charset="0"/>
              </a:rPr>
              <a:t>Тест по творчеству Некрасова  </a:t>
            </a:r>
            <a:endParaRPr lang="ru-RU" dirty="0">
              <a:solidFill>
                <a:srgbClr val="FF0000"/>
              </a:solidFill>
              <a:latin typeface="Palatino Linotype" pitchFamily="18" charset="0"/>
            </a:endParaRP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Автор: </a:t>
            </a:r>
            <a:r>
              <a:rPr lang="ru-RU" sz="3200" b="1" dirty="0" err="1" smtClean="0">
                <a:solidFill>
                  <a:srgbClr val="0070C0"/>
                </a:solidFill>
              </a:rPr>
              <a:t>Эфендиев</a:t>
            </a:r>
            <a:r>
              <a:rPr lang="ru-RU" sz="3200" b="1" dirty="0" smtClean="0">
                <a:solidFill>
                  <a:srgbClr val="0070C0"/>
                </a:solidFill>
              </a:rPr>
              <a:t> Муртаза</a:t>
            </a:r>
          </a:p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 МКОУ «</a:t>
            </a:r>
            <a:r>
              <a:rPr lang="ru-RU" sz="3200" b="1" dirty="0" err="1" smtClean="0">
                <a:solidFill>
                  <a:srgbClr val="0070C0"/>
                </a:solidFill>
              </a:rPr>
              <a:t>Игалинская</a:t>
            </a:r>
            <a:r>
              <a:rPr lang="ru-RU" sz="3200" b="1" dirty="0" smtClean="0">
                <a:solidFill>
                  <a:srgbClr val="0070C0"/>
                </a:solidFill>
              </a:rPr>
              <a:t> СОШ»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10 класс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9) Кто в поэме счастьем считал «покой, богатство, честь»?</a:t>
            </a:r>
            <a:endParaRPr lang="ru-RU" dirty="0" smtClean="0"/>
          </a:p>
          <a:p>
            <a:r>
              <a:rPr lang="ru-RU" dirty="0" smtClean="0"/>
              <a:t>а) помещик </a:t>
            </a:r>
            <a:r>
              <a:rPr lang="ru-RU" dirty="0" err="1" smtClean="0"/>
              <a:t>Оболт-Оболдуев</a:t>
            </a:r>
            <a:endParaRPr lang="ru-RU" dirty="0" smtClean="0"/>
          </a:p>
          <a:p>
            <a:r>
              <a:rPr lang="ru-RU" dirty="0" smtClean="0"/>
              <a:t>б) поп</a:t>
            </a:r>
          </a:p>
          <a:p>
            <a:r>
              <a:rPr lang="ru-RU" dirty="0" smtClean="0"/>
              <a:t>в) Григорий </a:t>
            </a:r>
            <a:r>
              <a:rPr lang="ru-RU" dirty="0" err="1" smtClean="0"/>
              <a:t>Добросклонов</a:t>
            </a:r>
            <a:r>
              <a:rPr lang="ru-RU" dirty="0" smtClean="0"/>
              <a:t>	</a:t>
            </a:r>
          </a:p>
          <a:p>
            <a:r>
              <a:rPr lang="ru-RU" dirty="0" smtClean="0"/>
              <a:t>г) князь Утятин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10) Действие «Кому на Руси жить хорошо» происходит</a:t>
            </a:r>
            <a:endParaRPr lang="ru-RU" dirty="0" smtClean="0"/>
          </a:p>
          <a:p>
            <a:r>
              <a:rPr lang="ru-RU" dirty="0" smtClean="0"/>
              <a:t>а) в Москве</a:t>
            </a:r>
          </a:p>
          <a:p>
            <a:r>
              <a:rPr lang="ru-RU" dirty="0" smtClean="0"/>
              <a:t>б) в Калинове</a:t>
            </a:r>
          </a:p>
          <a:p>
            <a:r>
              <a:rPr lang="ru-RU" dirty="0" smtClean="0"/>
              <a:t>в) «</a:t>
            </a:r>
            <a:r>
              <a:rPr lang="ru-RU" dirty="0" err="1" smtClean="0"/>
              <a:t>в</a:t>
            </a:r>
            <a:r>
              <a:rPr lang="ru-RU" dirty="0" smtClean="0"/>
              <a:t> каком селе – угадывай»</a:t>
            </a:r>
          </a:p>
          <a:p>
            <a:r>
              <a:rPr lang="ru-RU" dirty="0" smtClean="0"/>
              <a:t>г) в Петербурге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11)Черты какого жанра использует Некрасов в «Прологе» «Кому на Руси жить…»?</a:t>
            </a:r>
            <a:endParaRPr lang="ru-RU" dirty="0" smtClean="0"/>
          </a:p>
          <a:p>
            <a:r>
              <a:rPr lang="ru-RU" dirty="0" smtClean="0"/>
              <a:t>а) былины</a:t>
            </a:r>
          </a:p>
          <a:p>
            <a:r>
              <a:rPr lang="ru-RU" dirty="0" smtClean="0"/>
              <a:t>б) песни</a:t>
            </a:r>
          </a:p>
          <a:p>
            <a:r>
              <a:rPr lang="ru-RU" dirty="0" smtClean="0"/>
              <a:t>в) бывальщины</a:t>
            </a:r>
          </a:p>
          <a:p>
            <a:r>
              <a:rPr lang="ru-RU" dirty="0" smtClean="0"/>
              <a:t>г) сказа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12) Кто из героев «Кому на Руси жить хорошо» в прошлом был каторжником?</a:t>
            </a:r>
            <a:endParaRPr lang="ru-RU" dirty="0" smtClean="0"/>
          </a:p>
          <a:p>
            <a:r>
              <a:rPr lang="ru-RU" dirty="0" smtClean="0"/>
              <a:t>а) Савелий</a:t>
            </a:r>
          </a:p>
          <a:p>
            <a:r>
              <a:rPr lang="ru-RU" dirty="0" smtClean="0"/>
              <a:t>б) </a:t>
            </a:r>
            <a:r>
              <a:rPr lang="ru-RU" dirty="0" err="1" smtClean="0"/>
              <a:t>Ермил</a:t>
            </a:r>
            <a:r>
              <a:rPr lang="ru-RU" dirty="0" smtClean="0"/>
              <a:t> </a:t>
            </a:r>
            <a:r>
              <a:rPr lang="ru-RU" dirty="0" err="1" smtClean="0"/>
              <a:t>Гирин</a:t>
            </a:r>
            <a:endParaRPr lang="ru-RU" dirty="0" smtClean="0"/>
          </a:p>
          <a:p>
            <a:r>
              <a:rPr lang="ru-RU" dirty="0" smtClean="0"/>
              <a:t>в) </a:t>
            </a:r>
            <a:r>
              <a:rPr lang="ru-RU" dirty="0" err="1" smtClean="0"/>
              <a:t>Яким</a:t>
            </a:r>
            <a:r>
              <a:rPr lang="ru-RU" dirty="0" smtClean="0"/>
              <a:t> Нагой</a:t>
            </a:r>
          </a:p>
          <a:p>
            <a:r>
              <a:rPr lang="ru-RU" dirty="0" smtClean="0"/>
              <a:t>г) Гриша </a:t>
            </a:r>
            <a:r>
              <a:rPr lang="ru-RU" dirty="0" err="1" smtClean="0"/>
              <a:t>Добросклонов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13) Какова доля русской женщины, представленная в поэме «Кому на Руси…» </a:t>
            </a:r>
            <a:endParaRPr lang="ru-RU" dirty="0" smtClean="0"/>
          </a:p>
          <a:p>
            <a:r>
              <a:rPr lang="ru-RU" dirty="0" smtClean="0"/>
              <a:t>а) женская доля так же тяжела, как мужская</a:t>
            </a:r>
          </a:p>
          <a:p>
            <a:r>
              <a:rPr lang="ru-RU" dirty="0" smtClean="0"/>
              <a:t>б) женская доля тяжелее мужской</a:t>
            </a:r>
          </a:p>
          <a:p>
            <a:r>
              <a:rPr lang="ru-RU" dirty="0" smtClean="0"/>
              <a:t>в) женская доля легче мужской</a:t>
            </a:r>
          </a:p>
          <a:p>
            <a:r>
              <a:rPr lang="ru-RU" dirty="0" smtClean="0"/>
              <a:t>г) женщина вообще никакой доли не имеет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14) Определите стихотворный размер: «Сейте разумное, доброе, вечное…»</a:t>
            </a:r>
            <a:endParaRPr lang="ru-RU" dirty="0" smtClean="0"/>
          </a:p>
          <a:p>
            <a:r>
              <a:rPr lang="ru-RU" dirty="0" smtClean="0"/>
              <a:t>а) дактиль</a:t>
            </a:r>
          </a:p>
          <a:p>
            <a:r>
              <a:rPr lang="ru-RU" dirty="0" smtClean="0"/>
              <a:t>б) хорей</a:t>
            </a:r>
          </a:p>
          <a:p>
            <a:r>
              <a:rPr lang="ru-RU" dirty="0" smtClean="0"/>
              <a:t>в) анапест</a:t>
            </a:r>
          </a:p>
          <a:p>
            <a:r>
              <a:rPr lang="ru-RU" dirty="0" smtClean="0"/>
              <a:t>г) ямб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15) Кого Некрасов называет счастливым в поэме «Кому на Руси жить хорошо»?</a:t>
            </a:r>
            <a:endParaRPr lang="ru-RU" dirty="0" smtClean="0"/>
          </a:p>
          <a:p>
            <a:r>
              <a:rPr lang="ru-RU" dirty="0" smtClean="0"/>
              <a:t>а) купчину </a:t>
            </a:r>
            <a:r>
              <a:rPr lang="ru-RU" dirty="0" err="1" smtClean="0"/>
              <a:t>толстопузого</a:t>
            </a:r>
            <a:endParaRPr lang="ru-RU" dirty="0" smtClean="0"/>
          </a:p>
          <a:p>
            <a:r>
              <a:rPr lang="ru-RU" dirty="0" smtClean="0"/>
              <a:t>б) Григория </a:t>
            </a:r>
            <a:r>
              <a:rPr lang="ru-RU" dirty="0" err="1" smtClean="0"/>
              <a:t>Добросклонова</a:t>
            </a:r>
            <a:endParaRPr lang="ru-RU" dirty="0" smtClean="0"/>
          </a:p>
          <a:p>
            <a:r>
              <a:rPr lang="ru-RU" dirty="0" smtClean="0"/>
              <a:t>в) попа</a:t>
            </a:r>
          </a:p>
          <a:p>
            <a:r>
              <a:rPr lang="ru-RU" dirty="0" smtClean="0"/>
              <a:t>г) мужиков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16) Кто из поэмы «Кому на Руси жить хорошо» прямо не участвует в действии?</a:t>
            </a:r>
            <a:endParaRPr lang="ru-RU" dirty="0" smtClean="0"/>
          </a:p>
          <a:p>
            <a:r>
              <a:rPr lang="ru-RU" dirty="0" smtClean="0"/>
              <a:t>а) Савелий</a:t>
            </a:r>
          </a:p>
          <a:p>
            <a:r>
              <a:rPr lang="ru-RU" dirty="0" smtClean="0"/>
              <a:t>б) </a:t>
            </a:r>
            <a:r>
              <a:rPr lang="ru-RU" dirty="0" err="1" smtClean="0"/>
              <a:t>Яким</a:t>
            </a:r>
            <a:r>
              <a:rPr lang="ru-RU" dirty="0" smtClean="0"/>
              <a:t> Нагой</a:t>
            </a:r>
          </a:p>
          <a:p>
            <a:r>
              <a:rPr lang="ru-RU" dirty="0" smtClean="0"/>
              <a:t>в) </a:t>
            </a:r>
            <a:r>
              <a:rPr lang="ru-RU" dirty="0" err="1" smtClean="0"/>
              <a:t>Ермил</a:t>
            </a:r>
            <a:r>
              <a:rPr lang="ru-RU" dirty="0" smtClean="0"/>
              <a:t> </a:t>
            </a:r>
            <a:r>
              <a:rPr lang="ru-RU" dirty="0" err="1" smtClean="0"/>
              <a:t>Гирин</a:t>
            </a:r>
            <a:endParaRPr lang="ru-RU" dirty="0" smtClean="0"/>
          </a:p>
          <a:p>
            <a:r>
              <a:rPr lang="ru-RU" dirty="0" smtClean="0"/>
              <a:t>г) Одинцова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b="1" dirty="0" smtClean="0"/>
              <a:t>17) Кто рассказал о себе:</a:t>
            </a:r>
          </a:p>
          <a:p>
            <a:r>
              <a:rPr lang="ru-RU" b="1" dirty="0" smtClean="0"/>
              <a:t>"Семья была большущая,</a:t>
            </a:r>
          </a:p>
          <a:p>
            <a:r>
              <a:rPr lang="ru-RU" b="1" dirty="0" smtClean="0"/>
              <a:t>Сварливая... попала я</a:t>
            </a:r>
          </a:p>
          <a:p>
            <a:r>
              <a:rPr lang="ru-RU" b="1" dirty="0" smtClean="0"/>
              <a:t>С девичьей холи в ад!</a:t>
            </a:r>
          </a:p>
          <a:p>
            <a:r>
              <a:rPr lang="ru-RU" b="1" dirty="0" smtClean="0"/>
              <a:t>В работу муж отправился,</a:t>
            </a:r>
          </a:p>
          <a:p>
            <a:r>
              <a:rPr lang="ru-RU" b="1" dirty="0" smtClean="0"/>
              <a:t>Молчать, терпеть советовал…»?</a:t>
            </a:r>
          </a:p>
          <a:p>
            <a:r>
              <a:rPr lang="ru-RU" b="1" dirty="0" smtClean="0"/>
              <a:t>а) Матрена Тимофеевна</a:t>
            </a:r>
          </a:p>
          <a:p>
            <a:r>
              <a:rPr lang="ru-RU" b="1" dirty="0" smtClean="0"/>
              <a:t>б) </a:t>
            </a:r>
            <a:r>
              <a:rPr lang="ru-RU" b="1" dirty="0" err="1" smtClean="0"/>
              <a:t>Ненила</a:t>
            </a:r>
            <a:r>
              <a:rPr lang="ru-RU" b="1" dirty="0" smtClean="0"/>
              <a:t> </a:t>
            </a:r>
            <a:r>
              <a:rPr lang="ru-RU" b="1" dirty="0" err="1" smtClean="0"/>
              <a:t>Власьевна</a:t>
            </a:r>
            <a:endParaRPr lang="ru-RU" b="1" dirty="0" smtClean="0"/>
          </a:p>
          <a:p>
            <a:r>
              <a:rPr lang="ru-RU" b="1" dirty="0" smtClean="0"/>
              <a:t>в) княжна </a:t>
            </a:r>
            <a:r>
              <a:rPr lang="ru-RU" b="1" dirty="0" err="1" smtClean="0"/>
              <a:t>Переметьева</a:t>
            </a:r>
            <a:endParaRPr lang="ru-RU" b="1" dirty="0" smtClean="0"/>
          </a:p>
          <a:p>
            <a:r>
              <a:rPr lang="ru-RU" b="1" dirty="0" smtClean="0"/>
              <a:t>г) старуха старая, рябая, одноглазая</a:t>
            </a:r>
          </a:p>
          <a:p>
            <a:endParaRPr lang="ru-RU" b="1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b="1" dirty="0" smtClean="0"/>
              <a:t>18) О каком персонаже идет речь?</a:t>
            </a:r>
          </a:p>
          <a:p>
            <a:r>
              <a:rPr lang="ru-RU" b="1" dirty="0" smtClean="0"/>
              <a:t>Осанистая женщина,</a:t>
            </a:r>
          </a:p>
          <a:p>
            <a:r>
              <a:rPr lang="ru-RU" b="1" dirty="0" smtClean="0"/>
              <a:t>Широкая и плотная,</a:t>
            </a:r>
          </a:p>
          <a:p>
            <a:r>
              <a:rPr lang="ru-RU" b="1" dirty="0" smtClean="0"/>
              <a:t>Лет тридцати </a:t>
            </a:r>
            <a:r>
              <a:rPr lang="ru-RU" b="1" dirty="0" err="1" smtClean="0"/>
              <a:t>осьми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Красива; волос с проседью,</a:t>
            </a:r>
          </a:p>
          <a:p>
            <a:r>
              <a:rPr lang="ru-RU" b="1" dirty="0" smtClean="0"/>
              <a:t>Глаза большие, строгие,</a:t>
            </a:r>
          </a:p>
          <a:p>
            <a:r>
              <a:rPr lang="ru-RU" b="1" dirty="0" smtClean="0"/>
              <a:t>а) проворная </a:t>
            </a:r>
            <a:r>
              <a:rPr lang="ru-RU" b="1" dirty="0" err="1" smtClean="0"/>
              <a:t>Орефьевна</a:t>
            </a:r>
            <a:r>
              <a:rPr lang="ru-RU" b="1" dirty="0" smtClean="0"/>
              <a:t>, </a:t>
            </a:r>
            <a:r>
              <a:rPr lang="ru-RU" b="1" dirty="0" err="1" smtClean="0"/>
              <a:t>бурмистрова</a:t>
            </a:r>
            <a:r>
              <a:rPr lang="ru-RU" b="1" dirty="0" smtClean="0"/>
              <a:t> кума</a:t>
            </a:r>
          </a:p>
          <a:p>
            <a:r>
              <a:rPr lang="ru-RU" b="1" dirty="0" smtClean="0"/>
              <a:t>б) </a:t>
            </a:r>
            <a:r>
              <a:rPr lang="ru-RU" b="1" dirty="0" err="1" smtClean="0"/>
              <a:t>Ненила</a:t>
            </a:r>
            <a:r>
              <a:rPr lang="ru-RU" b="1" dirty="0" smtClean="0"/>
              <a:t> </a:t>
            </a:r>
            <a:r>
              <a:rPr lang="ru-RU" b="1" dirty="0" err="1" smtClean="0"/>
              <a:t>Власьевна</a:t>
            </a:r>
            <a:endParaRPr lang="ru-RU" b="1" dirty="0" smtClean="0"/>
          </a:p>
          <a:p>
            <a:r>
              <a:rPr lang="ru-RU" b="1" dirty="0" smtClean="0"/>
              <a:t>в) княжна </a:t>
            </a:r>
            <a:r>
              <a:rPr lang="ru-RU" b="1" dirty="0" err="1" smtClean="0"/>
              <a:t>Переметьева</a:t>
            </a:r>
            <a:endParaRPr lang="ru-RU" b="1" dirty="0" smtClean="0"/>
          </a:p>
          <a:p>
            <a:r>
              <a:rPr lang="ru-RU" b="1" dirty="0" smtClean="0"/>
              <a:t>г) Матрена Тимофеевна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1) Некрасова звали</a:t>
            </a:r>
            <a:endParaRPr lang="ru-RU" dirty="0" smtClean="0"/>
          </a:p>
          <a:p>
            <a:r>
              <a:rPr lang="ru-RU" dirty="0" smtClean="0"/>
              <a:t>а) Иван Алексеевич</a:t>
            </a:r>
          </a:p>
          <a:p>
            <a:r>
              <a:rPr lang="ru-RU" dirty="0" smtClean="0"/>
              <a:t>б) Алексей Николаевич</a:t>
            </a:r>
          </a:p>
          <a:p>
            <a:r>
              <a:rPr lang="ru-RU" dirty="0" smtClean="0"/>
              <a:t>в) Сергей Алексеевич</a:t>
            </a:r>
          </a:p>
          <a:p>
            <a:r>
              <a:rPr lang="ru-RU" dirty="0" smtClean="0"/>
              <a:t>г) Николай Алексеевич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2) Некрасов</a:t>
            </a:r>
            <a:endParaRPr lang="ru-RU" dirty="0" smtClean="0"/>
          </a:p>
          <a:p>
            <a:r>
              <a:rPr lang="ru-RU" dirty="0" smtClean="0"/>
              <a:t>а) совершил кругосветное путешествие на фрегате «Паллада»</a:t>
            </a:r>
          </a:p>
          <a:p>
            <a:r>
              <a:rPr lang="ru-RU" dirty="0" smtClean="0"/>
              <a:t>б) участвовал в обороне Севастополя</a:t>
            </a:r>
          </a:p>
          <a:p>
            <a:r>
              <a:rPr lang="ru-RU" dirty="0" smtClean="0"/>
              <a:t>в) был редактором журнала «Современник»</a:t>
            </a:r>
          </a:p>
          <a:p>
            <a:r>
              <a:rPr lang="ru-RU" dirty="0" smtClean="0"/>
              <a:t>г) был влюблен в П. Виардо 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3) Некрасов учился </a:t>
            </a:r>
            <a:endParaRPr lang="ru-RU" dirty="0" smtClean="0"/>
          </a:p>
          <a:p>
            <a:r>
              <a:rPr lang="ru-RU" dirty="0" smtClean="0"/>
              <a:t>а) в Царскосельском Лицее</a:t>
            </a:r>
          </a:p>
          <a:p>
            <a:r>
              <a:rPr lang="ru-RU" dirty="0" smtClean="0"/>
              <a:t>б) в </a:t>
            </a:r>
            <a:r>
              <a:rPr lang="ru-RU" dirty="0" err="1" smtClean="0"/>
              <a:t>Нежинской</a:t>
            </a:r>
            <a:r>
              <a:rPr lang="ru-RU" dirty="0" smtClean="0"/>
              <a:t> гимназии</a:t>
            </a:r>
          </a:p>
          <a:p>
            <a:r>
              <a:rPr lang="ru-RU" dirty="0" smtClean="0"/>
              <a:t>в) </a:t>
            </a:r>
            <a:r>
              <a:rPr lang="ru-RU" dirty="0" err="1" smtClean="0"/>
              <a:t>в</a:t>
            </a:r>
            <a:r>
              <a:rPr lang="ru-RU" dirty="0" smtClean="0"/>
              <a:t> Московском университете </a:t>
            </a:r>
          </a:p>
          <a:p>
            <a:r>
              <a:rPr lang="ru-RU" dirty="0" smtClean="0"/>
              <a:t>г) в Петербургском университете 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4) Произведение «Кому на Руси жить хорошо»</a:t>
            </a:r>
            <a:endParaRPr lang="ru-RU" dirty="0" smtClean="0"/>
          </a:p>
          <a:p>
            <a:r>
              <a:rPr lang="ru-RU" dirty="0" smtClean="0"/>
              <a:t>а) роман-эпопея</a:t>
            </a:r>
          </a:p>
          <a:p>
            <a:r>
              <a:rPr lang="ru-RU" dirty="0" smtClean="0"/>
              <a:t>б) рассказ-эпопея</a:t>
            </a:r>
          </a:p>
          <a:p>
            <a:r>
              <a:rPr lang="ru-RU" dirty="0" smtClean="0"/>
              <a:t>в) поэма-эпопея</a:t>
            </a:r>
          </a:p>
          <a:p>
            <a:r>
              <a:rPr lang="ru-RU" dirty="0" smtClean="0"/>
              <a:t>г) повесть-эпопея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5) Какое произведение не принадлежит Некрасову:</a:t>
            </a:r>
            <a:endParaRPr lang="ru-RU" dirty="0" smtClean="0"/>
          </a:p>
          <a:p>
            <a:r>
              <a:rPr lang="ru-RU" dirty="0" smtClean="0"/>
              <a:t>а) «Железная дорога»</a:t>
            </a:r>
          </a:p>
          <a:p>
            <a:r>
              <a:rPr lang="ru-RU" dirty="0" smtClean="0"/>
              <a:t>б) «Невский проспект»</a:t>
            </a:r>
          </a:p>
          <a:p>
            <a:r>
              <a:rPr lang="ru-RU" dirty="0" smtClean="0"/>
              <a:t>в) «Памяти Добролюбова»</a:t>
            </a:r>
          </a:p>
          <a:p>
            <a:r>
              <a:rPr lang="ru-RU" dirty="0" smtClean="0"/>
              <a:t>г) «Русские женщины»</a:t>
            </a:r>
            <a:r>
              <a:rPr lang="ru-RU" b="1" dirty="0" smtClean="0"/>
              <a:t>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6) Какую деревню не упомянули в «Прологе» поэмы «Кому на Руси жить хорошо»?</a:t>
            </a:r>
            <a:endParaRPr lang="ru-RU" dirty="0" smtClean="0"/>
          </a:p>
          <a:p>
            <a:r>
              <a:rPr lang="ru-RU" dirty="0" smtClean="0"/>
              <a:t>а) </a:t>
            </a:r>
            <a:r>
              <a:rPr lang="ru-RU" dirty="0" err="1" smtClean="0"/>
              <a:t>Заплатово</a:t>
            </a:r>
            <a:endParaRPr lang="ru-RU" dirty="0" smtClean="0"/>
          </a:p>
          <a:p>
            <a:r>
              <a:rPr lang="ru-RU" dirty="0" smtClean="0"/>
              <a:t>б) </a:t>
            </a:r>
            <a:r>
              <a:rPr lang="ru-RU" dirty="0" err="1" smtClean="0"/>
              <a:t>Дырявино</a:t>
            </a:r>
            <a:endParaRPr lang="ru-RU" dirty="0" smtClean="0"/>
          </a:p>
          <a:p>
            <a:r>
              <a:rPr lang="ru-RU" dirty="0" smtClean="0"/>
              <a:t>в) </a:t>
            </a:r>
            <a:r>
              <a:rPr lang="ru-RU" dirty="0" err="1" smtClean="0"/>
              <a:t>Неурожайка</a:t>
            </a:r>
            <a:endParaRPr lang="ru-RU" dirty="0" smtClean="0"/>
          </a:p>
          <a:p>
            <a:r>
              <a:rPr lang="ru-RU" dirty="0" smtClean="0"/>
              <a:t>г) </a:t>
            </a:r>
            <a:r>
              <a:rPr lang="ru-RU" dirty="0" err="1" smtClean="0"/>
              <a:t>Безруково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7) Кого искали мужики в поэме «Кому на Руси жить хорошо»? </a:t>
            </a:r>
            <a:endParaRPr lang="ru-RU" dirty="0" smtClean="0"/>
          </a:p>
          <a:p>
            <a:r>
              <a:rPr lang="ru-RU" dirty="0" smtClean="0"/>
              <a:t>а) счастливого</a:t>
            </a:r>
          </a:p>
          <a:p>
            <a:r>
              <a:rPr lang="ru-RU" dirty="0" smtClean="0"/>
              <a:t>б) богатого</a:t>
            </a:r>
          </a:p>
          <a:p>
            <a:r>
              <a:rPr lang="ru-RU" dirty="0" smtClean="0"/>
              <a:t>в) ученого</a:t>
            </a:r>
          </a:p>
          <a:p>
            <a:r>
              <a:rPr lang="ru-RU" dirty="0" smtClean="0"/>
              <a:t>г) скатерть-самобранку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8) Кто из животного мира помог мужикам в «Прологе» поэмы «Кому на Руси жить хорошо», подарил им скатерть-самобранку? </a:t>
            </a:r>
            <a:endParaRPr lang="ru-RU" dirty="0" smtClean="0"/>
          </a:p>
          <a:p>
            <a:r>
              <a:rPr lang="ru-RU" dirty="0" smtClean="0"/>
              <a:t>а) лисица</a:t>
            </a:r>
          </a:p>
          <a:p>
            <a:r>
              <a:rPr lang="ru-RU" dirty="0" smtClean="0"/>
              <a:t>б) волк</a:t>
            </a:r>
          </a:p>
          <a:p>
            <a:r>
              <a:rPr lang="ru-RU" dirty="0" smtClean="0"/>
              <a:t>в) пеночка</a:t>
            </a:r>
          </a:p>
          <a:p>
            <a:r>
              <a:rPr lang="ru-RU" dirty="0" smtClean="0"/>
              <a:t>г) синичка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610</Words>
  <Application>Microsoft Office PowerPoint</Application>
  <PresentationFormat>Экран (4:3)</PresentationFormat>
  <Paragraphs>124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Эфендиев Муртаза </dc:creator>
  <cp:lastModifiedBy>муртаза</cp:lastModifiedBy>
  <cp:revision>19</cp:revision>
  <dcterms:created xsi:type="dcterms:W3CDTF">2010-02-09T18:22:56Z</dcterms:created>
  <dcterms:modified xsi:type="dcterms:W3CDTF">2017-09-24T13:06:13Z</dcterms:modified>
</cp:coreProperties>
</file>