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50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3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D605E-531F-4296-9255-44AA8463A2BA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F40D9-B631-47AC-B1A8-05CE7EB5D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МКОУ «</a:t>
            </a:r>
            <a:r>
              <a:rPr lang="ru-RU" b="1" dirty="0" err="1" smtClean="0">
                <a:solidFill>
                  <a:srgbClr val="FFC000"/>
                </a:solidFill>
              </a:rPr>
              <a:t>Игалинская</a:t>
            </a:r>
            <a:r>
              <a:rPr lang="ru-RU" b="1" dirty="0" smtClean="0">
                <a:solidFill>
                  <a:srgbClr val="FFC000"/>
                </a:solidFill>
              </a:rPr>
              <a:t> СОШ»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 fontScale="92500" lnSpcReduction="20000"/>
          </a:bodyPr>
          <a:lstStyle/>
          <a:p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</a:p>
          <a:p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по повести А.С.Пушкина</a:t>
            </a:r>
          </a:p>
          <a:p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«Капитанская дочка»</a:t>
            </a:r>
          </a:p>
          <a:p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Разработка</a:t>
            </a:r>
          </a:p>
          <a:p>
            <a:r>
              <a:rPr lang="ru-RU" sz="4000" b="1" dirty="0" err="1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Эфендиева</a:t>
            </a:r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40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4000" b="1" dirty="0">
              <a:solidFill>
                <a:srgbClr val="1D50F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. Как долго служил Швабрин в </a:t>
            </a:r>
            <a:r>
              <a:rPr lang="ru-RU" b="1" dirty="0" err="1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Белогорской</a:t>
            </a:r>
            <a:r>
              <a:rPr lang="ru-RU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 крепости?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девять лет</a:t>
            </a:r>
            <a:b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третий год</a:t>
            </a:r>
            <a:b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пятый год</a:t>
            </a:r>
            <a:b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два года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D50F5"/>
                </a:solidFill>
              </a:rPr>
              <a:t>10. Чей это портрет?</a:t>
            </a:r>
            <a:r>
              <a:rPr lang="ru-RU" dirty="0">
                <a:solidFill>
                  <a:srgbClr val="1D50F5"/>
                </a:solidFill>
              </a:rPr>
              <a:t/>
            </a:r>
            <a:br>
              <a:rPr lang="ru-RU" dirty="0">
                <a:solidFill>
                  <a:srgbClr val="1D50F5"/>
                </a:solidFill>
              </a:rPr>
            </a:br>
            <a:endParaRPr lang="ru-RU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 мне вошел молодой офицер невысокого роста, с лицом смуглым и отменно некрасивым, но чрезвычайно живым. “Извините меня,— сказал он  по-французски, — что я без церемонии прихожу…»</a:t>
            </a:r>
          </a:p>
        </p:txBody>
      </p:sp>
    </p:spTree>
  </p:cSld>
  <p:clrMapOvr>
    <a:masterClrMapping/>
  </p:clrMapOvr>
  <p:transition spd="slow" advClick="0" advTm="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11. Кто это сказал?</a:t>
            </a:r>
            <a:r>
              <a:rPr lang="ru-RU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1D50F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что это будет похоже, если я от службы откажусь, когда служба моя понадобится? Голова моя в твоей власти: отпустишь меня — спасибо; казнишь — бог тебе судья; а я сказал тебе правду. </a:t>
            </a:r>
          </a:p>
        </p:txBody>
      </p:sp>
    </p:spTree>
  </p:cSld>
  <p:clrMapOvr>
    <a:masterClrMapping/>
  </p:clrMapOvr>
  <p:transition spd="slow" advClick="0" advTm="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D50F5"/>
                </a:solidFill>
              </a:rPr>
              <a:t>12. Чьи это слова?</a:t>
            </a:r>
            <a:br>
              <a:rPr lang="ru-RU" b="1" dirty="0">
                <a:solidFill>
                  <a:srgbClr val="1D50F5"/>
                </a:solidFill>
              </a:rPr>
            </a:br>
            <a:endParaRPr lang="ru-RU" b="1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…собираюсь до тебя добраться да за проказы твои проучить тебя путём, как мальчишку, несмотря на твой офицерский чин: ибо ты доказал, что шпагу носить еще недостоин, которая пожалована тебе на защиту отечества…</a:t>
            </a:r>
          </a:p>
        </p:txBody>
      </p:sp>
    </p:spTree>
  </p:cSld>
  <p:clrMapOvr>
    <a:masterClrMapping/>
  </p:clrMapOvr>
  <p:transition spd="slow" advClick="0" advTm="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1) г                                        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 в</a:t>
            </a:r>
          </a:p>
          <a:p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3) б</a:t>
            </a:r>
          </a:p>
          <a:p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4) г</a:t>
            </a:r>
          </a:p>
          <a:p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5) б</a:t>
            </a:r>
          </a:p>
          <a:p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6) в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7)б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8)б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9)в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10)Швабрин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11)Гринёв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12)отец  Петра Гринёва    </a:t>
            </a:r>
            <a:r>
              <a:rPr lang="ru-RU" dirty="0" smtClean="0"/>
              <a:t>                       </a:t>
            </a:r>
            <a:endParaRPr lang="ru-RU" dirty="0"/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D50F5"/>
                </a:solidFill>
              </a:rPr>
              <a:t>1. «Капитанская дочка» по жанру</a:t>
            </a:r>
            <a:br>
              <a:rPr lang="ru-RU" b="1" dirty="0">
                <a:solidFill>
                  <a:srgbClr val="1D50F5"/>
                </a:solidFill>
              </a:rPr>
            </a:br>
            <a:endParaRPr lang="ru-RU" b="1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роман</a:t>
            </a: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комедия</a:t>
            </a: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историческая трагедия</a:t>
            </a: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повесть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В какой полк был зачислен Петруша Гринёв ещё до своего рождения?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а)  </a:t>
            </a:r>
            <a:r>
              <a:rPr lang="ru-RU" sz="4800" b="1" dirty="0" err="1">
                <a:solidFill>
                  <a:srgbClr val="FF0000"/>
                </a:solidFill>
              </a:rPr>
              <a:t>Астаховский</a:t>
            </a:r>
            <a:endParaRPr lang="ru-RU" sz="4800" b="1" dirty="0">
              <a:solidFill>
                <a:srgbClr val="FF0000"/>
              </a:solidFill>
            </a:endParaRPr>
          </a:p>
          <a:p>
            <a:r>
              <a:rPr lang="ru-RU" sz="4800" b="1" dirty="0">
                <a:solidFill>
                  <a:srgbClr val="FF0000"/>
                </a:solidFill>
              </a:rPr>
              <a:t>б) Александровский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в) Семёновский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г) Нижегородский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3. Как звали Савельича?</a:t>
            </a:r>
            <a:r>
              <a:rPr lang="ru-RU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1D50F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Филипп</a:t>
            </a:r>
          </a:p>
          <a:p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Архип</a:t>
            </a:r>
          </a:p>
          <a:p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Герасим </a:t>
            </a:r>
          </a:p>
          <a:p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Иван</a:t>
            </a:r>
          </a:p>
          <a:p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1D50F5"/>
                </a:solidFill>
                <a:latin typeface="Times New Roman" pitchFamily="18" charset="0"/>
                <a:cs typeface="Times New Roman" pitchFamily="18" charset="0"/>
              </a:rPr>
              <a:t>4. Какое самое главное напутствие сказал отец сыну Петру перед расставанием?</a:t>
            </a:r>
            <a:r>
              <a:rPr lang="ru-RU" dirty="0">
                <a:solidFill>
                  <a:srgbClr val="1D50F5"/>
                </a:solidFill>
              </a:rPr>
              <a:t/>
            </a:r>
            <a:br>
              <a:rPr lang="ru-RU" dirty="0">
                <a:solidFill>
                  <a:srgbClr val="1D50F5"/>
                </a:solidFill>
              </a:rPr>
            </a:br>
            <a:endParaRPr lang="ru-RU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«Служи верно, кому присягнёшь»</a:t>
            </a:r>
          </a:p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«Слушайся начальников»</a:t>
            </a:r>
          </a:p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«Служи в армии, тяни лямку»</a:t>
            </a:r>
          </a:p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«Береги платье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снову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а честь смолоду»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1D50F5"/>
                </a:solidFill>
              </a:rPr>
              <a:t>5. Сколько солдат служило в </a:t>
            </a:r>
            <a:r>
              <a:rPr lang="ru-RU" sz="3600" b="1" dirty="0" err="1">
                <a:solidFill>
                  <a:srgbClr val="1D50F5"/>
                </a:solidFill>
              </a:rPr>
              <a:t>Белогорской</a:t>
            </a:r>
            <a:r>
              <a:rPr lang="ru-RU" sz="3600" b="1" dirty="0">
                <a:solidFill>
                  <a:srgbClr val="1D50F5"/>
                </a:solidFill>
              </a:rPr>
              <a:t> крепости?</a:t>
            </a:r>
            <a:br>
              <a:rPr lang="ru-RU" sz="3600" b="1" dirty="0">
                <a:solidFill>
                  <a:srgbClr val="1D50F5"/>
                </a:solidFill>
              </a:rPr>
            </a:br>
            <a:endParaRPr lang="ru-RU" sz="3600" b="1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около ста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сто тридцать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около трёхсот пятидесяти 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чуть более тысячи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1D50F5"/>
                </a:solidFill>
              </a:rPr>
              <a:t>6. Какое климатическое явление описал А.С. Пушкин в повести “Капитанская дочка”? </a:t>
            </a:r>
            <a:r>
              <a:rPr lang="ru-RU" dirty="0">
                <a:solidFill>
                  <a:srgbClr val="1D50F5"/>
                </a:solidFill>
              </a:rPr>
              <a:t/>
            </a:r>
            <a:br>
              <a:rPr lang="ru-RU" dirty="0">
                <a:solidFill>
                  <a:srgbClr val="1D50F5"/>
                </a:solidFill>
              </a:rPr>
            </a:br>
            <a:endParaRPr lang="ru-RU" dirty="0">
              <a:solidFill>
                <a:srgbClr val="1D50F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а) метель</a:t>
            </a:r>
          </a:p>
          <a:p>
            <a:r>
              <a:rPr lang="ru-RU" sz="5400" b="1" dirty="0">
                <a:solidFill>
                  <a:srgbClr val="FF0000"/>
                </a:solidFill>
              </a:rPr>
              <a:t>б) пургу</a:t>
            </a:r>
          </a:p>
          <a:p>
            <a:r>
              <a:rPr lang="ru-RU" sz="5400" b="1" dirty="0">
                <a:solidFill>
                  <a:srgbClr val="FF0000"/>
                </a:solidFill>
              </a:rPr>
              <a:t>в) буран</a:t>
            </a:r>
          </a:p>
          <a:p>
            <a:r>
              <a:rPr lang="ru-RU" sz="5400" b="1" dirty="0">
                <a:solidFill>
                  <a:srgbClr val="FF0000"/>
                </a:solidFill>
              </a:rPr>
              <a:t>г) вьюгу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1D50F5"/>
                </a:solidFill>
              </a:rPr>
              <a:t/>
            </a:r>
            <a:br>
              <a:rPr lang="ru-RU" sz="4000" b="1" dirty="0" smtClean="0">
                <a:solidFill>
                  <a:srgbClr val="1D50F5"/>
                </a:solidFill>
              </a:rPr>
            </a:br>
            <a:r>
              <a:rPr lang="ru-RU" sz="4000" b="1" dirty="0" smtClean="0">
                <a:solidFill>
                  <a:srgbClr val="1D50F5"/>
                </a:solidFill>
              </a:rPr>
              <a:t>7</a:t>
            </a:r>
            <a:r>
              <a:rPr lang="ru-RU" sz="4000" b="1" dirty="0">
                <a:solidFill>
                  <a:srgbClr val="1D50F5"/>
                </a:solidFill>
              </a:rPr>
              <a:t>. Имя какого царя присвоил себе Пугачёв?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Петр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Петр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Иван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Павел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1D50F5"/>
                </a:solidFill>
              </a:rPr>
              <a:t>8. Укажите фамилию казнённого Пугачёвым коменданта </a:t>
            </a:r>
            <a:r>
              <a:rPr lang="ru-RU" sz="3600" b="1" dirty="0" err="1">
                <a:solidFill>
                  <a:srgbClr val="1D50F5"/>
                </a:solidFill>
              </a:rPr>
              <a:t>Белогорской</a:t>
            </a:r>
            <a:r>
              <a:rPr lang="ru-RU" sz="3600" b="1" dirty="0">
                <a:solidFill>
                  <a:srgbClr val="1D50F5"/>
                </a:solidFill>
              </a:rPr>
              <a:t> крепости.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а) Алексей Швабрин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б) капитан Миронов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в) Петр Гринев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г) Савельич</a:t>
            </a:r>
          </a:p>
        </p:txBody>
      </p:sp>
    </p:spTree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378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МКОУ «Игалинская СОШ»</vt:lpstr>
      <vt:lpstr>1. «Капитанская дочка» по жанру </vt:lpstr>
      <vt:lpstr> 2. В какой полк был зачислен Петруша Гринёв ещё до своего рождения? </vt:lpstr>
      <vt:lpstr>3. Как звали Савельича? </vt:lpstr>
      <vt:lpstr>4. Какое самое главное напутствие сказал отец сыну Петру перед расставанием? </vt:lpstr>
      <vt:lpstr>5. Сколько солдат служило в Белогорской крепости? </vt:lpstr>
      <vt:lpstr>6. Какое климатическое явление описал А.С. Пушкин в повести “Капитанская дочка”?  </vt:lpstr>
      <vt:lpstr> 7. Имя какого царя присвоил себе Пугачёв?  </vt:lpstr>
      <vt:lpstr>8. Укажите фамилию казнённого Пугачёвым коменданта Белогорской крепости.  </vt:lpstr>
      <vt:lpstr> 9. Как долго служил Швабрин в Белогорской крепости?  </vt:lpstr>
      <vt:lpstr>10. Чей это портрет? </vt:lpstr>
      <vt:lpstr>11. Кто это сказал? </vt:lpstr>
      <vt:lpstr>12. Чьи это слова? </vt:lpstr>
      <vt:lpstr>ПРОВЕРЬ СЕБЯ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знаний</dc:title>
  <dc:creator>эмм</dc:creator>
  <cp:lastModifiedBy>муртаза</cp:lastModifiedBy>
  <cp:revision>8</cp:revision>
  <dcterms:created xsi:type="dcterms:W3CDTF">2013-10-28T16:16:41Z</dcterms:created>
  <dcterms:modified xsi:type="dcterms:W3CDTF">2017-10-01T14:29:44Z</dcterms:modified>
</cp:coreProperties>
</file>