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50F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605E-531F-4296-9255-44AA8463A2BA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40D9-B631-47AC-B1A8-05CE7EB5DB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605E-531F-4296-9255-44AA8463A2BA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40D9-B631-47AC-B1A8-05CE7EB5DB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605E-531F-4296-9255-44AA8463A2BA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40D9-B631-47AC-B1A8-05CE7EB5DB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605E-531F-4296-9255-44AA8463A2BA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40D9-B631-47AC-B1A8-05CE7EB5DB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605E-531F-4296-9255-44AA8463A2BA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40D9-B631-47AC-B1A8-05CE7EB5DB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605E-531F-4296-9255-44AA8463A2BA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40D9-B631-47AC-B1A8-05CE7EB5DB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605E-531F-4296-9255-44AA8463A2BA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40D9-B631-47AC-B1A8-05CE7EB5DB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605E-531F-4296-9255-44AA8463A2BA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40D9-B631-47AC-B1A8-05CE7EB5DB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605E-531F-4296-9255-44AA8463A2BA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40D9-B631-47AC-B1A8-05CE7EB5DB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605E-531F-4296-9255-44AA8463A2BA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40D9-B631-47AC-B1A8-05CE7EB5DB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605E-531F-4296-9255-44AA8463A2BA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40D9-B631-47AC-B1A8-05CE7EB5DB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D605E-531F-4296-9255-44AA8463A2BA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F40D9-B631-47AC-B1A8-05CE7EB5DB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30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714356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МКОУ «</a:t>
            </a:r>
            <a:r>
              <a:rPr lang="ru-RU" b="1" dirty="0" err="1" smtClean="0">
                <a:solidFill>
                  <a:srgbClr val="FFC000"/>
                </a:solidFill>
              </a:rPr>
              <a:t>Игалинская</a:t>
            </a:r>
            <a:r>
              <a:rPr lang="ru-RU" b="1" dirty="0" smtClean="0">
                <a:solidFill>
                  <a:srgbClr val="FFC000"/>
                </a:solidFill>
              </a:rPr>
              <a:t> СОШ»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143116"/>
            <a:ext cx="6400800" cy="3495684"/>
          </a:xfrm>
        </p:spPr>
        <p:txBody>
          <a:bodyPr>
            <a:normAutofit fontScale="92500" lnSpcReduction="20000"/>
          </a:bodyPr>
          <a:lstStyle/>
          <a:p>
            <a:r>
              <a:rPr lang="ru-RU" sz="4000" b="1" dirty="0" smtClean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>Тест</a:t>
            </a:r>
          </a:p>
          <a:p>
            <a:r>
              <a:rPr lang="ru-RU" sz="4000" b="1" dirty="0" smtClean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>по повести А.С.Пушкина</a:t>
            </a:r>
          </a:p>
          <a:p>
            <a:r>
              <a:rPr lang="ru-RU" sz="4000" b="1" dirty="0" smtClean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>«Капитанская дочка»</a:t>
            </a:r>
          </a:p>
          <a:p>
            <a:r>
              <a:rPr lang="ru-RU" sz="4000" b="1" dirty="0" smtClean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>Разработка</a:t>
            </a:r>
          </a:p>
          <a:p>
            <a:r>
              <a:rPr lang="ru-RU" sz="4000" b="1" dirty="0" err="1" smtClean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>Эфендиева</a:t>
            </a:r>
            <a:r>
              <a:rPr lang="ru-RU" sz="4000" b="1" dirty="0" smtClean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> М.М.</a:t>
            </a:r>
          </a:p>
          <a:p>
            <a:r>
              <a:rPr lang="ru-RU" sz="4000" b="1" dirty="0" smtClean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4000" b="1" dirty="0" smtClean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4000" b="1" dirty="0">
              <a:solidFill>
                <a:srgbClr val="1D50F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b="1" dirty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>. Как долго служил Швабрин в </a:t>
            </a:r>
            <a:r>
              <a:rPr lang="ru-RU" b="1" dirty="0" err="1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>Белогорской</a:t>
            </a:r>
            <a:r>
              <a:rPr lang="ru-RU" b="1" dirty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> крепости?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а) девять лет</a:t>
            </a:r>
            <a:b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б) третий год</a:t>
            </a:r>
            <a:b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в) пятый год</a:t>
            </a:r>
            <a:b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г) два года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1D50F5"/>
                </a:solidFill>
              </a:rPr>
              <a:t>10. Чей это портрет?</a:t>
            </a:r>
            <a:r>
              <a:rPr lang="ru-RU" dirty="0">
                <a:solidFill>
                  <a:srgbClr val="1D50F5"/>
                </a:solidFill>
              </a:rPr>
              <a:t/>
            </a:r>
            <a:br>
              <a:rPr lang="ru-RU" dirty="0">
                <a:solidFill>
                  <a:srgbClr val="1D50F5"/>
                </a:solidFill>
              </a:rPr>
            </a:br>
            <a:endParaRPr lang="ru-RU" dirty="0">
              <a:solidFill>
                <a:srgbClr val="1D50F5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 мне вошел молодой офицер невысокого роста, с лицом смуглым и отменно некрасивым, но чрезвычайно живым. “Извините меня,— сказал он  по-французски, — что я без церемонии прихожу…»</a:t>
            </a:r>
          </a:p>
        </p:txBody>
      </p:sp>
    </p:spTree>
  </p:cSld>
  <p:clrMapOvr>
    <a:masterClrMapping/>
  </p:clrMapOvr>
  <p:transition spd="slow" advClick="0" advTm="5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>11. Кто это сказал?</a:t>
            </a:r>
            <a:r>
              <a:rPr lang="ru-RU" dirty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1D50F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что это будет похоже, если я от службы откажусь, когда служба моя понадобится? Голова моя в твоей власти: отпустишь меня — спасибо; казнишь — бог тебе судья; а я сказал тебе правду. </a:t>
            </a:r>
          </a:p>
        </p:txBody>
      </p:sp>
    </p:spTree>
  </p:cSld>
  <p:clrMapOvr>
    <a:masterClrMapping/>
  </p:clrMapOvr>
  <p:transition spd="slow" advClick="0" advTm="5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1D50F5"/>
                </a:solidFill>
              </a:rPr>
              <a:t>12. Чьи это слова?</a:t>
            </a:r>
            <a:br>
              <a:rPr lang="ru-RU" b="1" dirty="0">
                <a:solidFill>
                  <a:srgbClr val="1D50F5"/>
                </a:solidFill>
              </a:rPr>
            </a:br>
            <a:endParaRPr lang="ru-RU" b="1" dirty="0">
              <a:solidFill>
                <a:srgbClr val="1D50F5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…собираюсь до тебя добраться да за проказы твои проучить тебя путём, как мальчишку, несмотря на твой офицерский чин: ибо ты доказал, что шпагу носить еще недостоин, которая пожалована тебе на защиту отечества…</a:t>
            </a:r>
          </a:p>
        </p:txBody>
      </p:sp>
    </p:spTree>
  </p:cSld>
  <p:clrMapOvr>
    <a:masterClrMapping/>
  </p:clrMapOvr>
  <p:transition spd="slow" advClick="0" advTm="5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ПРОВЕРЬ СЕБЯ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1) г                                        </a:t>
            </a:r>
          </a:p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) в</a:t>
            </a:r>
          </a:p>
          <a:p>
            <a:r>
              <a:rPr lang="ru-RU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3) б</a:t>
            </a:r>
          </a:p>
          <a:p>
            <a:r>
              <a:rPr lang="ru-RU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4) г</a:t>
            </a:r>
          </a:p>
          <a:p>
            <a:r>
              <a:rPr lang="ru-RU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5) б</a:t>
            </a:r>
          </a:p>
          <a:p>
            <a:r>
              <a:rPr lang="ru-RU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6) в</a:t>
            </a:r>
          </a:p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7)б</a:t>
            </a:r>
          </a:p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8)б</a:t>
            </a:r>
          </a:p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9)в</a:t>
            </a:r>
          </a:p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10)Швабрин</a:t>
            </a:r>
          </a:p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11)Гринёв</a:t>
            </a:r>
          </a:p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12)отец  Петра Гринёва    </a:t>
            </a:r>
            <a:r>
              <a:rPr lang="ru-RU" dirty="0" smtClean="0"/>
              <a:t>                       </a:t>
            </a:r>
            <a:endParaRPr lang="ru-RU" dirty="0"/>
          </a:p>
        </p:txBody>
      </p:sp>
    </p:spTree>
  </p:cSld>
  <p:clrMapOvr>
    <a:masterClrMapping/>
  </p:clrMapOvr>
  <p:transition spd="slow" advClick="0" advTm="3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1D50F5"/>
                </a:solidFill>
              </a:rPr>
              <a:t>1. «Капитанская дочка» по жанру</a:t>
            </a:r>
            <a:br>
              <a:rPr lang="ru-RU" b="1" dirty="0">
                <a:solidFill>
                  <a:srgbClr val="1D50F5"/>
                </a:solidFill>
              </a:rPr>
            </a:br>
            <a:endParaRPr lang="ru-RU" b="1" dirty="0">
              <a:solidFill>
                <a:srgbClr val="1D50F5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а) роман</a:t>
            </a:r>
          </a:p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б) комедия</a:t>
            </a:r>
          </a:p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в) историческая трагедия</a:t>
            </a:r>
          </a:p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г) повесть</a:t>
            </a:r>
          </a:p>
        </p:txBody>
      </p:sp>
    </p:spTree>
  </p:cSld>
  <p:clrMapOvr>
    <a:masterClrMapping/>
  </p:clrMapOvr>
  <p:transition spd="slow"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>В какой полк был зачислен Петруша Гринёв ещё до своего рождения?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а)  </a:t>
            </a:r>
            <a:r>
              <a:rPr lang="ru-RU" sz="4800" b="1" dirty="0" err="1">
                <a:solidFill>
                  <a:srgbClr val="FF0000"/>
                </a:solidFill>
              </a:rPr>
              <a:t>Астаховский</a:t>
            </a:r>
            <a:endParaRPr lang="ru-RU" sz="4800" b="1" dirty="0">
              <a:solidFill>
                <a:srgbClr val="FF0000"/>
              </a:solidFill>
            </a:endParaRPr>
          </a:p>
          <a:p>
            <a:r>
              <a:rPr lang="ru-RU" sz="4800" b="1" dirty="0">
                <a:solidFill>
                  <a:srgbClr val="FF0000"/>
                </a:solidFill>
              </a:rPr>
              <a:t>б) Александровский</a:t>
            </a:r>
          </a:p>
          <a:p>
            <a:r>
              <a:rPr lang="ru-RU" sz="4800" b="1" dirty="0">
                <a:solidFill>
                  <a:srgbClr val="FF0000"/>
                </a:solidFill>
              </a:rPr>
              <a:t>в) Семёновский</a:t>
            </a:r>
          </a:p>
          <a:p>
            <a:r>
              <a:rPr lang="ru-RU" sz="4800" b="1" dirty="0">
                <a:solidFill>
                  <a:srgbClr val="FF0000"/>
                </a:solidFill>
              </a:rPr>
              <a:t>г) Нижегородский</a:t>
            </a:r>
          </a:p>
        </p:txBody>
      </p:sp>
    </p:spTree>
  </p:cSld>
  <p:clrMapOvr>
    <a:masterClrMapping/>
  </p:clrMapOvr>
  <p:transition spd="slow"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>3. Как звали Савельича?</a:t>
            </a:r>
            <a:r>
              <a:rPr lang="ru-RU" dirty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1D50F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а) Филипп</a:t>
            </a:r>
          </a:p>
          <a:p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б) Архип</a:t>
            </a:r>
          </a:p>
          <a:p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в) Герасим </a:t>
            </a:r>
          </a:p>
          <a:p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г) Иван</a:t>
            </a:r>
          </a:p>
          <a:p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1D50F5"/>
                </a:solidFill>
                <a:latin typeface="Times New Roman" pitchFamily="18" charset="0"/>
                <a:cs typeface="Times New Roman" pitchFamily="18" charset="0"/>
              </a:rPr>
              <a:t>4. Какое самое главное напутствие сказал отец сыну Петру перед расставанием?</a:t>
            </a:r>
            <a:r>
              <a:rPr lang="ru-RU" dirty="0">
                <a:solidFill>
                  <a:srgbClr val="1D50F5"/>
                </a:solidFill>
              </a:rPr>
              <a:t/>
            </a:r>
            <a:br>
              <a:rPr lang="ru-RU" dirty="0">
                <a:solidFill>
                  <a:srgbClr val="1D50F5"/>
                </a:solidFill>
              </a:rPr>
            </a:br>
            <a:endParaRPr lang="ru-RU" dirty="0">
              <a:solidFill>
                <a:srgbClr val="1D50F5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а) «Служи верно, кому присягнёшь»</a:t>
            </a:r>
          </a:p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б) «Слушайся начальников»</a:t>
            </a:r>
          </a:p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в) «Служи в армии, тяни лямку»</a:t>
            </a:r>
          </a:p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г) «Береги платье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снову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а честь смолоду»</a:t>
            </a:r>
          </a:p>
        </p:txBody>
      </p:sp>
    </p:spTree>
  </p:cSld>
  <p:clrMapOvr>
    <a:masterClrMapping/>
  </p:clrMapOvr>
  <p:transition spd="slow"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1D50F5"/>
                </a:solidFill>
              </a:rPr>
              <a:t>5. Сколько солдат служило в </a:t>
            </a:r>
            <a:r>
              <a:rPr lang="ru-RU" sz="3600" b="1" dirty="0" err="1">
                <a:solidFill>
                  <a:srgbClr val="1D50F5"/>
                </a:solidFill>
              </a:rPr>
              <a:t>Белогорской</a:t>
            </a:r>
            <a:r>
              <a:rPr lang="ru-RU" sz="3600" b="1" dirty="0">
                <a:solidFill>
                  <a:srgbClr val="1D50F5"/>
                </a:solidFill>
              </a:rPr>
              <a:t> крепости?</a:t>
            </a:r>
            <a:br>
              <a:rPr lang="ru-RU" sz="3600" b="1" dirty="0">
                <a:solidFill>
                  <a:srgbClr val="1D50F5"/>
                </a:solidFill>
              </a:rPr>
            </a:br>
            <a:endParaRPr lang="ru-RU" sz="3600" b="1" dirty="0">
              <a:solidFill>
                <a:srgbClr val="1D50F5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а) около ста</a:t>
            </a:r>
          </a:p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б) сто тридцать</a:t>
            </a:r>
          </a:p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в) около трёхсот пятидесяти </a:t>
            </a:r>
          </a:p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г) чуть более тысячи</a:t>
            </a:r>
          </a:p>
        </p:txBody>
      </p:sp>
    </p:spTree>
  </p:cSld>
  <p:clrMapOvr>
    <a:masterClrMapping/>
  </p:clrMapOvr>
  <p:transition spd="slow"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1D50F5"/>
                </a:solidFill>
              </a:rPr>
              <a:t>6. Какое климатическое явление описал А.С. Пушкин в повести “Капитанская дочка”? </a:t>
            </a:r>
            <a:r>
              <a:rPr lang="ru-RU" dirty="0">
                <a:solidFill>
                  <a:srgbClr val="1D50F5"/>
                </a:solidFill>
              </a:rPr>
              <a:t/>
            </a:r>
            <a:br>
              <a:rPr lang="ru-RU" dirty="0">
                <a:solidFill>
                  <a:srgbClr val="1D50F5"/>
                </a:solidFill>
              </a:rPr>
            </a:br>
            <a:endParaRPr lang="ru-RU" dirty="0">
              <a:solidFill>
                <a:srgbClr val="1D50F5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а) метель</a:t>
            </a:r>
          </a:p>
          <a:p>
            <a:r>
              <a:rPr lang="ru-RU" sz="5400" b="1" dirty="0">
                <a:solidFill>
                  <a:srgbClr val="FF0000"/>
                </a:solidFill>
              </a:rPr>
              <a:t>б) пургу</a:t>
            </a:r>
          </a:p>
          <a:p>
            <a:r>
              <a:rPr lang="ru-RU" sz="5400" b="1" dirty="0">
                <a:solidFill>
                  <a:srgbClr val="FF0000"/>
                </a:solidFill>
              </a:rPr>
              <a:t>в) буран</a:t>
            </a:r>
          </a:p>
          <a:p>
            <a:r>
              <a:rPr lang="ru-RU" sz="5400" b="1" dirty="0">
                <a:solidFill>
                  <a:srgbClr val="FF0000"/>
                </a:solidFill>
              </a:rPr>
              <a:t>г) вьюгу</a:t>
            </a:r>
          </a:p>
        </p:txBody>
      </p:sp>
    </p:spTree>
  </p:cSld>
  <p:clrMapOvr>
    <a:masterClrMapping/>
  </p:clrMapOvr>
  <p:transition spd="slow"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1D50F5"/>
                </a:solidFill>
              </a:rPr>
              <a:t/>
            </a:r>
            <a:br>
              <a:rPr lang="ru-RU" sz="4000" b="1" dirty="0" smtClean="0">
                <a:solidFill>
                  <a:srgbClr val="1D50F5"/>
                </a:solidFill>
              </a:rPr>
            </a:br>
            <a:r>
              <a:rPr lang="ru-RU" sz="4000" b="1" dirty="0" smtClean="0">
                <a:solidFill>
                  <a:srgbClr val="1D50F5"/>
                </a:solidFill>
              </a:rPr>
              <a:t>7</a:t>
            </a:r>
            <a:r>
              <a:rPr lang="ru-RU" sz="4000" b="1" dirty="0">
                <a:solidFill>
                  <a:srgbClr val="1D50F5"/>
                </a:solidFill>
              </a:rPr>
              <a:t>. Имя какого царя присвоил себе Пугачёв?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а) Петр 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б) Петр 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в) Иван 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IV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г) Павел 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1D50F5"/>
                </a:solidFill>
              </a:rPr>
              <a:t>8. Укажите фамилию казнённого Пугачёвым коменданта </a:t>
            </a:r>
            <a:r>
              <a:rPr lang="ru-RU" sz="3600" b="1" dirty="0" err="1">
                <a:solidFill>
                  <a:srgbClr val="1D50F5"/>
                </a:solidFill>
              </a:rPr>
              <a:t>Белогорской</a:t>
            </a:r>
            <a:r>
              <a:rPr lang="ru-RU" sz="3600" b="1" dirty="0">
                <a:solidFill>
                  <a:srgbClr val="1D50F5"/>
                </a:solidFill>
              </a:rPr>
              <a:t> крепости.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а) Алексей Швабрин</a:t>
            </a:r>
          </a:p>
          <a:p>
            <a:r>
              <a:rPr lang="ru-RU" sz="4800" b="1" dirty="0">
                <a:solidFill>
                  <a:srgbClr val="FF0000"/>
                </a:solidFill>
              </a:rPr>
              <a:t>б) капитан Миронов</a:t>
            </a:r>
          </a:p>
          <a:p>
            <a:r>
              <a:rPr lang="ru-RU" sz="4800" b="1" dirty="0">
                <a:solidFill>
                  <a:srgbClr val="FF0000"/>
                </a:solidFill>
              </a:rPr>
              <a:t>в) Петр Гринев</a:t>
            </a:r>
          </a:p>
          <a:p>
            <a:r>
              <a:rPr lang="ru-RU" sz="4800" b="1" dirty="0">
                <a:solidFill>
                  <a:srgbClr val="FF0000"/>
                </a:solidFill>
              </a:rPr>
              <a:t>г) Савельич</a:t>
            </a:r>
          </a:p>
        </p:txBody>
      </p:sp>
    </p:spTree>
  </p:cSld>
  <p:clrMapOvr>
    <a:masterClrMapping/>
  </p:clrMapOvr>
  <p:transition spd="slow"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</TotalTime>
  <Words>378</Words>
  <Application>Microsoft Office PowerPoint</Application>
  <PresentationFormat>Экран (4:3)</PresentationFormat>
  <Paragraphs>68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МКОУ «Игалинская СОШ»</vt:lpstr>
      <vt:lpstr>1. «Капитанская дочка» по жанру </vt:lpstr>
      <vt:lpstr> 2. В какой полк был зачислен Петруша Гринёв ещё до своего рождения? </vt:lpstr>
      <vt:lpstr>3. Как звали Савельича? </vt:lpstr>
      <vt:lpstr>4. Какое самое главное напутствие сказал отец сыну Петру перед расставанием? </vt:lpstr>
      <vt:lpstr>5. Сколько солдат служило в Белогорской крепости? </vt:lpstr>
      <vt:lpstr>6. Какое климатическое явление описал А.С. Пушкин в повести “Капитанская дочка”?  </vt:lpstr>
      <vt:lpstr> 7. Имя какого царя присвоил себе Пугачёв?  </vt:lpstr>
      <vt:lpstr>8. Укажите фамилию казнённого Пугачёвым коменданта Белогорской крепости.  </vt:lpstr>
      <vt:lpstr> 9. Как долго служил Швабрин в Белогорской крепости?  </vt:lpstr>
      <vt:lpstr>10. Чей это портрет? </vt:lpstr>
      <vt:lpstr>11. Кто это сказал? </vt:lpstr>
      <vt:lpstr>12. Чьи это слова? </vt:lpstr>
      <vt:lpstr>ПРОВЕРЬ СЕБЯ</vt:lpstr>
    </vt:vector>
  </TitlesOfParts>
  <Manager>мсм</Manager>
  <Company>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 знаний</dc:title>
  <dc:creator>эмм</dc:creator>
  <cp:lastModifiedBy>муртаза</cp:lastModifiedBy>
  <cp:revision>8</cp:revision>
  <dcterms:created xsi:type="dcterms:W3CDTF">2013-10-28T16:16:41Z</dcterms:created>
  <dcterms:modified xsi:type="dcterms:W3CDTF">2017-10-01T14:29:44Z</dcterms:modified>
</cp:coreProperties>
</file>