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FB98E-09C4-4D9A-9E50-FF730C58BDB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8478-F17F-4215-876D-E7A8814A67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D:\Documents and Settings\муртаза\Мои документы\Downloads\7LD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3838575" cy="38385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4572008"/>
            <a:ext cx="87868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 занесении ответов на бланк-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будь внимателен!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Укажите предложение, в котором средством выразительности речи является олицетворение.</a:t>
            </a:r>
          </a:p>
          <a:p>
            <a:pPr algn="ctr"/>
            <a:endParaRPr lang="ru-RU" sz="2800" b="1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Но сумерки сгущались.</a:t>
            </a:r>
          </a:p>
          <a:p>
            <a:r>
              <a:rPr lang="ru-RU" sz="2000" b="1" dirty="0"/>
              <a:t>2) Ветер, который летел с северо-запада, не смог победить эту плотную темноту, ослабел и лег спать в сухой траве.</a:t>
            </a:r>
          </a:p>
          <a:p>
            <a:r>
              <a:rPr lang="ru-RU" sz="2000" b="1" dirty="0"/>
              <a:t>3) Сергей шёл и думал, что заблудиться ночью в степи в сто раз хуже, чем в лесу.</a:t>
            </a:r>
          </a:p>
          <a:p>
            <a:r>
              <a:rPr lang="ru-RU" sz="2000" b="1" dirty="0"/>
              <a:t>4) Он горел неподвижно, словно где-то далеко светилось окошко.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Укажите предложение, в котором средством выразительности речи является фразеологизм.</a:t>
            </a:r>
          </a:p>
          <a:p>
            <a:pPr algn="ctr"/>
            <a:endParaRPr lang="ru-RU" sz="2800" b="1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А сами солдаты и офицеры были ростом в полтора сантиметра.</a:t>
            </a:r>
          </a:p>
          <a:p>
            <a:r>
              <a:rPr lang="ru-RU" sz="2000" b="1" dirty="0"/>
              <a:t>2) Ему было страшно неудобно, он не знал, куда деваться.</a:t>
            </a:r>
          </a:p>
          <a:p>
            <a:r>
              <a:rPr lang="ru-RU" sz="2000" b="1" dirty="0"/>
              <a:t>3) Я вынимал моё помятое, изуродованное добро и плакал.</a:t>
            </a:r>
          </a:p>
          <a:p>
            <a:r>
              <a:rPr lang="ru-RU" sz="2000" b="1" dirty="0"/>
              <a:t>4) Я впервые заглянул за книжный шкаф, в тёмный угол, в пыльную глубину, куда проваливается лучшее, что у тебя есть.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Укажите предложение, в котором средством выразительности речи является метафора: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3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Все они стояли здесь, сбившись в кружок, — и Катя, пушистая как одуванчик, и </a:t>
            </a:r>
            <a:r>
              <a:rPr lang="ru-RU" sz="2000" b="1" dirty="0" err="1"/>
              <a:t>черномазая</a:t>
            </a:r>
            <a:r>
              <a:rPr lang="ru-RU" sz="2000" b="1" dirty="0"/>
              <a:t> Танюшка, и курносая </a:t>
            </a:r>
            <a:r>
              <a:rPr lang="ru-RU" sz="2000" b="1" dirty="0" err="1"/>
              <a:t>Верка</a:t>
            </a:r>
            <a:r>
              <a:rPr lang="ru-RU" sz="2000" b="1" dirty="0"/>
              <a:t>, с </a:t>
            </a:r>
            <a:r>
              <a:rPr lang="ru-RU" sz="2000" b="1" dirty="0" err="1"/>
              <a:t>розовыми</a:t>
            </a:r>
            <a:r>
              <a:rPr lang="ru-RU" sz="2000" b="1" dirty="0"/>
              <a:t>, словно полированными, щеками.</a:t>
            </a:r>
          </a:p>
          <a:p>
            <a:r>
              <a:rPr lang="ru-RU" sz="2000" b="1" dirty="0"/>
              <a:t>2) </a:t>
            </a:r>
            <a:r>
              <a:rPr lang="ru-RU" sz="2000" b="1" dirty="0" err="1"/>
              <a:t>Аниска</a:t>
            </a:r>
            <a:r>
              <a:rPr lang="ru-RU" sz="2000" b="1" dirty="0"/>
              <a:t> стояла не говоря ни слова, будто не о ней шла речь.</a:t>
            </a:r>
          </a:p>
          <a:p>
            <a:r>
              <a:rPr lang="ru-RU" sz="2000" b="1" dirty="0"/>
              <a:t>3) Тут вся Танюшкина обида вырвалась на волю.</a:t>
            </a:r>
          </a:p>
          <a:p>
            <a:r>
              <a:rPr lang="ru-RU" sz="2000" b="1" dirty="0"/>
              <a:t>4) Какое высокое и какое ясное сегодня небо!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/>
          </a:p>
          <a:p>
            <a:r>
              <a:rPr lang="ru-RU" sz="3200" b="1" dirty="0" smtClean="0"/>
              <a:t>Укажите </a:t>
            </a:r>
            <a:r>
              <a:rPr lang="ru-RU" sz="3200" b="1" dirty="0"/>
              <a:t>предложение, в котором средством выразительности является фразеологизм.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3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Не будет его милой шепелявости, не будет и его разбойничьего свиста в четыре пальца.</a:t>
            </a:r>
          </a:p>
          <a:p>
            <a:r>
              <a:rPr lang="ru-RU" sz="2000" b="1" dirty="0"/>
              <a:t>2) Я с кличем «ура» рванулся ему навстречу.</a:t>
            </a:r>
          </a:p>
          <a:p>
            <a:r>
              <a:rPr lang="ru-RU" sz="2000" b="1" dirty="0"/>
              <a:t>3) И был ошеломлён, когда Ванька с ходу ударил меня в подбородок, да так сильно, что из глаз моих посыпались искры.</a:t>
            </a:r>
          </a:p>
          <a:p>
            <a:r>
              <a:rPr lang="ru-RU" sz="2000" b="1" dirty="0"/>
              <a:t>4) Не было теперь у меня врага более лютого, чем Ванька.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/>
          </a:p>
          <a:p>
            <a:r>
              <a:rPr lang="ru-RU" sz="3200" b="1" dirty="0" smtClean="0"/>
              <a:t>Укажите </a:t>
            </a:r>
            <a:r>
              <a:rPr lang="ru-RU" sz="3200" b="1" dirty="0"/>
              <a:t>предложение, в котором средством выразительности является фразеологизм.</a:t>
            </a:r>
          </a:p>
          <a:p>
            <a:r>
              <a:rPr lang="ru-RU" sz="3200" b="1" dirty="0"/>
              <a:t> 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1) Наша драгоценная дружба едва не рухнула в первый же школьный день.</a:t>
            </a:r>
          </a:p>
          <a:p>
            <a:r>
              <a:rPr lang="ru-RU" b="1" dirty="0"/>
              <a:t>2) А затем со слезами Митя требовал вернуть ему былое доверие ради святой дружбы, что «больше нас самих», и пытался влепить мне иудин поцелуй.</a:t>
            </a:r>
          </a:p>
          <a:p>
            <a:r>
              <a:rPr lang="ru-RU" b="1" dirty="0"/>
              <a:t>3) Митина вздорность, перепады настроений, чувствительные разговоры, всегдашняя готовность к ссоре, проявляющаяся при первой же возможности, стали казаться мне непременной принадлежностью дружбы.</a:t>
            </a:r>
          </a:p>
          <a:p>
            <a:r>
              <a:rPr lang="ru-RU" b="1" dirty="0"/>
              <a:t>4) Чуть ли не на другой день Митя полез мириться.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/>
          </a:p>
          <a:p>
            <a:pPr algn="ctr"/>
            <a:r>
              <a:rPr lang="ru-RU" sz="3200" b="1" dirty="0" smtClean="0"/>
              <a:t>Укажите </a:t>
            </a:r>
            <a:r>
              <a:rPr lang="ru-RU" sz="3200" b="1" dirty="0"/>
              <a:t>предложение, в котором средством выразительности является эпитет</a:t>
            </a:r>
            <a:r>
              <a:rPr lang="ru-RU" sz="3600" b="1" dirty="0"/>
              <a:t>.</a:t>
            </a:r>
          </a:p>
          <a:p>
            <a:pPr algn="ctr"/>
            <a:endParaRPr lang="ru-RU" sz="3600" b="1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От этого чихания болел живот, в глазах стояли слёзы, а нос горел, как раскалённый.</a:t>
            </a:r>
          </a:p>
          <a:p>
            <a:r>
              <a:rPr lang="ru-RU" sz="2000" b="1" dirty="0"/>
              <a:t>2) И лежит он на жёсткой, горячей койке один, как отставший от поезда.</a:t>
            </a:r>
          </a:p>
          <a:p>
            <a:r>
              <a:rPr lang="ru-RU" sz="2000" b="1" dirty="0"/>
              <a:t>3) Словно он не просто простудился и чихает, а совершил какой-то подвиг. Ранен. Попал в госпиталь.</a:t>
            </a:r>
          </a:p>
          <a:p>
            <a:r>
              <a:rPr lang="ru-RU" sz="2000" b="1" dirty="0"/>
              <a:t>4) Он ел не торопясь, растягивая удовольствие.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Укажите предложение, в котором средством выразительности является эпитет.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3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1) Но на четвёртый день малыш уже стал привыкать к теплоте рук человека.</a:t>
            </a:r>
          </a:p>
          <a:p>
            <a:r>
              <a:rPr lang="ru-RU" b="1" dirty="0"/>
              <a:t>2) А </a:t>
            </a:r>
            <a:r>
              <a:rPr lang="ru-RU" b="1" dirty="0" err="1"/>
              <a:t>Бим</a:t>
            </a:r>
            <a:r>
              <a:rPr lang="ru-RU" b="1" dirty="0"/>
              <a:t> калачиком ложится в ногах или, если сказано «на место», уйдёт на свой лежак в угол и будет ждать.</a:t>
            </a:r>
          </a:p>
          <a:p>
            <a:r>
              <a:rPr lang="ru-RU" b="1" dirty="0"/>
              <a:t>3) Так тёплая дружба и преданность становились счастьем, потому что каждый понимал каждого и каждый не требовал от другого больше того, что он может дать.</a:t>
            </a:r>
          </a:p>
          <a:p>
            <a:r>
              <a:rPr lang="ru-RU" b="1" dirty="0"/>
              <a:t>4) В этом основа, соль дружбы.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Укажите предложение, в котором средством выразительности речи является фразеологизм.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4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4143380"/>
            <a:ext cx="8786874" cy="2500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/>
          </a:p>
          <a:p>
            <a:r>
              <a:rPr lang="ru-RU" sz="2000" b="1" dirty="0" smtClean="0"/>
              <a:t>1</a:t>
            </a:r>
            <a:r>
              <a:rPr lang="ru-RU" sz="2000" b="1" dirty="0"/>
              <a:t>) Раздражение моё против гостя росло.</a:t>
            </a:r>
          </a:p>
          <a:p>
            <a:r>
              <a:rPr lang="ru-RU" sz="2000" b="1" dirty="0"/>
              <a:t>2) Я видел его подпухший нос, тонкое лицо, шелковистые брови, непрочное, нежное, будто фарфоровое, лицо, и горло забило картофелиной.</a:t>
            </a:r>
          </a:p>
          <a:p>
            <a:r>
              <a:rPr lang="ru-RU" sz="2000" b="1" dirty="0"/>
              <a:t>3) Он выметнулся из кресла, подошёл ко мне и протянул руку.</a:t>
            </a:r>
          </a:p>
          <a:p>
            <a:r>
              <a:rPr lang="ru-RU" sz="2000" b="1" dirty="0"/>
              <a:t>4) Я никогда больше пальцем не тронул Оську, как бы он ни задирался, а это случалось порой в первые годы нашей так сложно начавшейся дружбы.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Укажите предложение, в котором средством выразительности речи является сравнение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3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/>
              <a:t>1</a:t>
            </a:r>
            <a:r>
              <a:rPr lang="ru-RU" b="1" dirty="0"/>
              <a:t>) И тогда Костя предложил Льву оставить меня, как самого слабого, в машине, а самим, двоим крепким парням, пойти, наперекор стихии, искать дорогу и постараться выйти к людям.</a:t>
            </a:r>
          </a:p>
          <a:p>
            <a:r>
              <a:rPr lang="ru-RU" b="1" dirty="0"/>
              <a:t>2) Неизвестно, сколько бы времени мы шли, как вдруг услышали гул и увидели свет.</a:t>
            </a:r>
          </a:p>
          <a:p>
            <a:r>
              <a:rPr lang="ru-RU" b="1" dirty="0"/>
              <a:t>3) Порывы ветра раскачивали машину, и казалось, что она сейчас перевернётся и покатится вместе с нами, как перекати-поле!</a:t>
            </a:r>
          </a:p>
          <a:p>
            <a:r>
              <a:rPr lang="ru-RU" b="1" dirty="0"/>
              <a:t>4) Ветер валил с ног.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Укажите предложение, в котором </a:t>
            </a:r>
            <a:r>
              <a:rPr lang="ru-RU" sz="4000" b="1" dirty="0">
                <a:solidFill>
                  <a:srgbClr val="0070C0"/>
                </a:solidFill>
              </a:rPr>
              <a:t>не</a:t>
            </a:r>
            <a:r>
              <a:rPr lang="ru-RU" sz="4000" b="1" dirty="0"/>
              <a:t> </a:t>
            </a:r>
            <a:r>
              <a:rPr lang="ru-RU" sz="4000" b="1" dirty="0">
                <a:solidFill>
                  <a:srgbClr val="0070C0"/>
                </a:solidFill>
              </a:rPr>
              <a:t>использован</a:t>
            </a:r>
            <a:r>
              <a:rPr lang="ru-RU" sz="4000" b="1" dirty="0"/>
              <a:t> фразеологизм.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Однажды я на своей шкуре испытал, насколько непримиримым может быть мягкий, покладистый Павлик.</a:t>
            </a:r>
          </a:p>
          <a:p>
            <a:r>
              <a:rPr lang="ru-RU" sz="2000" b="1" dirty="0"/>
              <a:t>2) На уроках немецкого я чувствовал себя принцем.</a:t>
            </a:r>
          </a:p>
          <a:p>
            <a:r>
              <a:rPr lang="ru-RU" sz="2000" b="1" dirty="0"/>
              <a:t>3) Я с детства хорошо знал язык, и наша «немка» Елена </a:t>
            </a:r>
            <a:r>
              <a:rPr lang="ru-RU" sz="2000" b="1" dirty="0" err="1"/>
              <a:t>Францевна</a:t>
            </a:r>
            <a:r>
              <a:rPr lang="ru-RU" sz="2000" b="1" dirty="0"/>
              <a:t> души во мне не чаяла и никогда не спрашивала у меня уроков.</a:t>
            </a:r>
          </a:p>
          <a:p>
            <a:r>
              <a:rPr lang="ru-RU" sz="2000" b="1" dirty="0"/>
              <a:t>4) Вдруг ни с того ни с сего она вызвала меня к доске.</a:t>
            </a:r>
            <a:endParaRPr lang="ru-RU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Укажите предложение, в котором средством выразительности речи является олицетворение.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/>
              <a:t>2</a:t>
            </a:r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нажми</a:t>
            </a:r>
            <a:endParaRPr lang="ru-RU" sz="60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Мальчик искал скрипку.</a:t>
            </a:r>
          </a:p>
          <a:p>
            <a:r>
              <a:rPr lang="ru-RU" sz="2000" b="1" dirty="0"/>
              <a:t>2) Скрипка плакала и смеялась, она летала по небу и устало брела по земле.</a:t>
            </a:r>
          </a:p>
          <a:p>
            <a:r>
              <a:rPr lang="ru-RU" sz="2000" b="1" dirty="0"/>
              <a:t>3) Она пробегает мимо легко и свободно, словно никто не стоит под окнами и не ждёт её.</a:t>
            </a:r>
          </a:p>
          <a:p>
            <a:r>
              <a:rPr lang="ru-RU" sz="2000" b="1" dirty="0"/>
              <a:t>4) Она уводила его от нудного дождя, от недоступной скрипки, от холодной Дианы.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Укажите предложение, в котором средством выразительности речи является олицетворение.</a:t>
            </a:r>
          </a:p>
          <a:p>
            <a:pPr algn="ctr"/>
            <a:endParaRPr lang="ru-RU" sz="2800" b="1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1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Часы были на тонком коричневом ремешке, формой напоминали кирпичик, у циферблата было торжественное выражение лица.</a:t>
            </a:r>
          </a:p>
          <a:p>
            <a:r>
              <a:rPr lang="ru-RU" sz="2000" b="1" dirty="0"/>
              <a:t>2) Была первая весенняя жара, липы стояли в новой листве, как свежевыкрашенные.</a:t>
            </a:r>
          </a:p>
          <a:p>
            <a:r>
              <a:rPr lang="ru-RU" sz="2000" b="1" dirty="0"/>
              <a:t>3) И слёзы наконец брызнули, как брызжут в цирке у клоунов, сильной струёй.</a:t>
            </a:r>
          </a:p>
          <a:p>
            <a:r>
              <a:rPr lang="ru-RU" sz="2000" b="1" dirty="0"/>
              <a:t>4) Дина уткнулась носом в тощий дедов живот.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Укажите предложение, в котором средством выразительности речи является </a:t>
            </a:r>
            <a:r>
              <a:rPr lang="ru-RU" sz="2800" b="1" dirty="0" smtClean="0"/>
              <a:t>сравнение.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Вода в </a:t>
            </a:r>
            <a:r>
              <a:rPr lang="ru-RU" sz="2000" b="1" dirty="0" err="1"/>
              <a:t>Истье</a:t>
            </a:r>
            <a:r>
              <a:rPr lang="ru-RU" sz="2000" b="1" dirty="0"/>
              <a:t> была ласковой и смешливой.</a:t>
            </a:r>
          </a:p>
          <a:p>
            <a:r>
              <a:rPr lang="ru-RU" sz="2000" b="1" dirty="0"/>
              <a:t>2) Река петляла, словно пыталась сбежать и спрятаться от кого-то.</a:t>
            </a:r>
          </a:p>
          <a:p>
            <a:r>
              <a:rPr lang="ru-RU" sz="2000" b="1" dirty="0"/>
              <a:t>3) Это было прекрасно: уже нежаркий, пятичасовой, такой милый и лопоухий день, блики на воде, стремительное скольжение вперёд.</a:t>
            </a:r>
          </a:p>
          <a:p>
            <a:r>
              <a:rPr lang="ru-RU" sz="2000" b="1" dirty="0"/>
              <a:t>4) Холод клокотал уже в груди.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 and Settings\муртаза\Мои документы\Downloads\download (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715000" cy="1905000"/>
          </a:xfrm>
          <a:prstGeom prst="rect">
            <a:avLst/>
          </a:prstGeom>
          <a:noFill/>
        </p:spPr>
      </p:pic>
      <p:pic>
        <p:nvPicPr>
          <p:cNvPr id="33795" name="Picture 3" descr="D:\Documents and Settings\муртаза\Мои документы\Downloads\download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71744"/>
            <a:ext cx="5715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Укажите предложение, в котором средством выразительности речи является метафора.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 smtClean="0"/>
          </a:p>
          <a:p>
            <a:pPr algn="ctr"/>
            <a:r>
              <a:rPr lang="ru-RU" sz="9600" b="1" dirty="0" smtClean="0"/>
              <a:t>4</a:t>
            </a:r>
            <a:endParaRPr lang="ru-RU" sz="9600" b="1" dirty="0"/>
          </a:p>
          <a:p>
            <a:pPr algn="ctr"/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sz="2000" b="1" dirty="0"/>
              <a:t>) В воскресные дни в людных местах Белозерска появляется старик с выцветшими глазами.</a:t>
            </a:r>
          </a:p>
          <a:p>
            <a:r>
              <a:rPr lang="ru-RU" sz="2000" b="1" dirty="0"/>
              <a:t>2) Прошёл до Берлина… пешком. И фамилия моя потому Пешеходов.</a:t>
            </a:r>
          </a:p>
          <a:p>
            <a:r>
              <a:rPr lang="ru-RU" sz="2000" b="1" dirty="0"/>
              <a:t>3) А к тому времени уже готовы новые вопросы, и старик отвечает на них сдержанно и достойно.</a:t>
            </a:r>
          </a:p>
          <a:p>
            <a:r>
              <a:rPr lang="ru-RU" sz="2000" b="1" dirty="0"/>
              <a:t>4) Старик распрямляется, и вечный дым, стоящий в его глазах, развеивается.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Укажите </a:t>
            </a:r>
            <a:r>
              <a:rPr lang="ru-RU" sz="3200" b="1" dirty="0"/>
              <a:t>предложение, в котором средством выразительности речи является фразеологизм.</a:t>
            </a:r>
          </a:p>
          <a:p>
            <a:pPr algn="ctr"/>
            <a:endParaRPr lang="ru-RU" sz="3200" b="1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3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/>
          </a:p>
          <a:p>
            <a:r>
              <a:rPr lang="ru-RU" sz="2000" b="1" dirty="0" smtClean="0"/>
              <a:t>1</a:t>
            </a:r>
            <a:r>
              <a:rPr lang="ru-RU" sz="2000" b="1" dirty="0"/>
              <a:t>) У него холодные глаза и влажные клыки величиной с палец.</a:t>
            </a:r>
          </a:p>
          <a:p>
            <a:r>
              <a:rPr lang="ru-RU" sz="2000" b="1" dirty="0"/>
              <a:t>2) Он рычал, рвал проволоку, а она уговаривала его, называла ласковыми именами, словно перед ней был беспомощный щенок, </a:t>
            </a:r>
            <a:r>
              <a:rPr lang="ru-RU" sz="2000" b="1" dirty="0" err="1"/>
              <a:t>большелапый</a:t>
            </a:r>
            <a:r>
              <a:rPr lang="ru-RU" sz="2000" b="1" dirty="0"/>
              <a:t>, с шелковистой шерстью, ещё не научившийся лаять.</a:t>
            </a:r>
          </a:p>
          <a:p>
            <a:r>
              <a:rPr lang="ru-RU" sz="2000" b="1" dirty="0"/>
              <a:t>3) Её голос понравился </a:t>
            </a:r>
            <a:r>
              <a:rPr lang="ru-RU" sz="2000" b="1" dirty="0" err="1"/>
              <a:t>Урсу</a:t>
            </a:r>
            <a:r>
              <a:rPr lang="ru-RU" sz="2000" b="1" dirty="0"/>
              <a:t>, пришёлся ему по душе.</a:t>
            </a:r>
          </a:p>
          <a:p>
            <a:r>
              <a:rPr lang="ru-RU" sz="2000" b="1" dirty="0"/>
              <a:t>4) Кэт подолгу стояла на морозе перед дровяным складом, а </a:t>
            </a:r>
            <a:r>
              <a:rPr lang="ru-RU" sz="2000" b="1" dirty="0" err="1"/>
              <a:t>Урс</a:t>
            </a:r>
            <a:r>
              <a:rPr lang="ru-RU" sz="2000" b="1" dirty="0"/>
              <a:t> сидел на снегу и смотрел на неё сквозь шерстяные сосульки.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Укажите предложение, в котором средством выразительности речи является метафора.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3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r>
              <a:rPr lang="ru-RU" sz="2400" b="1" dirty="0" smtClean="0"/>
              <a:t>1</a:t>
            </a:r>
            <a:r>
              <a:rPr lang="ru-RU" sz="2400" b="1" dirty="0"/>
              <a:t>) Да, скорее всего, он проснулся именно от этой нестерпимой, несправедливой обиды.</a:t>
            </a:r>
          </a:p>
          <a:p>
            <a:r>
              <a:rPr lang="ru-RU" sz="2400" b="1" dirty="0"/>
              <a:t>2) Он уже забыл про свою гордость, и ему хотелось закричать.</a:t>
            </a:r>
          </a:p>
          <a:p>
            <a:r>
              <a:rPr lang="ru-RU" sz="2400" b="1" dirty="0"/>
              <a:t>3) У мальчика по всему телу разлилась приятная теплота.</a:t>
            </a:r>
          </a:p>
          <a:p>
            <a:r>
              <a:rPr lang="ru-RU" sz="2400" b="1" dirty="0"/>
              <a:t>4) – Придётся извиниться, – грустно сказал отец.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Укажите предложение, в котором средством выразительности речи является сравнение.</a:t>
            </a:r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1) Да, тяжёлое ваше дело.</a:t>
            </a:r>
          </a:p>
          <a:p>
            <a:r>
              <a:rPr lang="ru-RU" sz="2400" b="1" dirty="0"/>
              <a:t>2) Он летел стрелой.</a:t>
            </a:r>
          </a:p>
          <a:p>
            <a:r>
              <a:rPr lang="ru-RU" sz="2400" b="1" dirty="0"/>
              <a:t>3) Всё равно я разгадаю твои тайны и овладею твоей силой!</a:t>
            </a:r>
          </a:p>
          <a:p>
            <a:r>
              <a:rPr lang="ru-RU" sz="2400" b="1" dirty="0"/>
              <a:t>4) Девочка засмеялась и побежала с Димкой догонять нетерпеливых мальчишек.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Укажите предложение, в котором средством выразительности речи является сравнение.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Его хмурое, усталое лицо чуть-чуть посветлело...</a:t>
            </a:r>
          </a:p>
          <a:p>
            <a:r>
              <a:rPr lang="ru-RU" sz="2000" b="1" dirty="0"/>
              <a:t>2) Вон, смотрите: белые облака совсем как стадо белых слонов.</a:t>
            </a:r>
          </a:p>
          <a:p>
            <a:r>
              <a:rPr lang="ru-RU" sz="2000" b="1" dirty="0"/>
              <a:t>3) Пассажиры не отрываясь смотрели на тучу, которая надвигалась на самолёт, и беспокойно переговаривались между собой.</a:t>
            </a:r>
          </a:p>
          <a:p>
            <a:r>
              <a:rPr lang="ru-RU" sz="2000" b="1" dirty="0"/>
              <a:t>4) Полный набор: красные, синие, лазурные и так далее.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Укажите предложение, в котором средством выразительности речи является метафора.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4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</a:t>
            </a:r>
            <a:r>
              <a:rPr lang="ru-RU" sz="2000" b="1" dirty="0"/>
              <a:t>) Его нельзя было не заметить: у него были ярко-рыжие волосы.</a:t>
            </a:r>
          </a:p>
          <a:p>
            <a:r>
              <a:rPr lang="ru-RU" sz="2000" b="1" dirty="0"/>
              <a:t>2) Это были глаза другого человека. Они были не отчаянные, а печальные и потеряли </a:t>
            </a:r>
            <a:r>
              <a:rPr lang="ru-RU" sz="2000" b="1" dirty="0" err="1"/>
              <a:t>голубой</a:t>
            </a:r>
            <a:r>
              <a:rPr lang="ru-RU" sz="2000" b="1" dirty="0"/>
              <a:t> цвет.</a:t>
            </a:r>
          </a:p>
          <a:p>
            <a:r>
              <a:rPr lang="ru-RU" sz="2000" b="1" dirty="0"/>
              <a:t>3) Передо мной стоял </a:t>
            </a:r>
            <a:r>
              <a:rPr lang="ru-RU" sz="2000" b="1" dirty="0" err="1"/>
              <a:t>Княжин</a:t>
            </a:r>
            <a:r>
              <a:rPr lang="ru-RU" sz="2000" b="1" dirty="0"/>
              <a:t>, но что-то незнакомое было в выражении его лица.</a:t>
            </a:r>
          </a:p>
          <a:p>
            <a:r>
              <a:rPr lang="ru-RU" sz="2000" b="1" dirty="0"/>
              <a:t>4) Разлетелась в куски его первая мечта, и он страдал.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72560" cy="142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Укажите предложение, в котором средством выразительности речи является</a:t>
            </a:r>
          </a:p>
          <a:p>
            <a:pPr algn="ctr"/>
            <a:r>
              <a:rPr lang="ru-RU" sz="2800" b="1" dirty="0"/>
              <a:t>фразеологизм.</a:t>
            </a:r>
          </a:p>
          <a:p>
            <a:pPr algn="ctr"/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285720" y="2000240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4</a:t>
            </a:r>
            <a:endParaRPr lang="ru-RU" sz="9600" b="1" dirty="0"/>
          </a:p>
        </p:txBody>
      </p:sp>
      <p:sp>
        <p:nvSpPr>
          <p:cNvPr id="6" name="Цилиндр 5"/>
          <p:cNvSpPr/>
          <p:nvPr/>
        </p:nvSpPr>
        <p:spPr>
          <a:xfrm>
            <a:off x="6143636" y="1928802"/>
            <a:ext cx="2714644" cy="157163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000240"/>
            <a:ext cx="2928958" cy="207170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143380"/>
            <a:ext cx="8715436" cy="235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r>
              <a:rPr lang="ru-RU" sz="2400" b="1" dirty="0" smtClean="0"/>
              <a:t>1</a:t>
            </a:r>
            <a:r>
              <a:rPr lang="ru-RU" sz="2400" b="1" dirty="0"/>
              <a:t>) Остро, чаще острее, чем взрослые, подростки мальчуганы, девочки переживают события Великой Отечественной войны.</a:t>
            </a:r>
          </a:p>
          <a:p>
            <a:r>
              <a:rPr lang="ru-RU" sz="2400" b="1" dirty="0"/>
              <a:t>2) Может быть, тебе дать вот эту чёрную, яйцом, гранату?</a:t>
            </a:r>
          </a:p>
          <a:p>
            <a:r>
              <a:rPr lang="ru-RU" sz="2400" b="1" dirty="0"/>
              <a:t>3) Я кладу ему в горячую руку обойму.</a:t>
            </a:r>
          </a:p>
          <a:p>
            <a:r>
              <a:rPr lang="ru-RU" sz="2400" b="1" dirty="0"/>
              <a:t>4) Он уныло и огорчённо развёл руками.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1590</Words>
  <Application>Microsoft Office PowerPoint</Application>
  <PresentationFormat>Экран 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7</cp:revision>
  <dcterms:created xsi:type="dcterms:W3CDTF">2019-03-26T13:55:45Z</dcterms:created>
  <dcterms:modified xsi:type="dcterms:W3CDTF">2019-03-26T14:51:33Z</dcterms:modified>
</cp:coreProperties>
</file>