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55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06/relationships/vbaProject" Target="vbaProject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ИТОГОВЫЙ ТЕСТ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ЛИТЕРАТУРЕ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Эфендиев</a:t>
            </a:r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Муртаза</a:t>
            </a:r>
          </a:p>
          <a:p>
            <a:pPr algn="ctr"/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МКОУ «</a:t>
            </a:r>
            <a:r>
              <a:rPr lang="ru-RU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Игалинская</a:t>
            </a:r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СОШ»</a:t>
            </a:r>
            <a:endParaRPr lang="ru-RU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10 класс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9.  Назовите основной конфликт в романе  И.С.Тургенева  «Отцы и дети»: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А)  столкновение либерально-консервативных и демократических идей (Павел Петрович – Базаров)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Б)  конфликт между аристократкой Одинцовой и плебеем Базаровым (любовный конфликт)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В) конфликт между старшим и младшим поколениями  (родители  Базарова – Базаров)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Г)  внутренний конфликт в душе главного героя Базарова (несоответствие целей и возможностей)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10.  Катерина  Измайлова – это героиня: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А)  очерка Н.С. Лескова  «Леди Макбет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Мценского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уезда»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Б)  пьесы  А.Н. Островского  «Бесприданница»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В)  романа  Ф. М. Достоевского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Идиот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Г)  романа  И. А. Гончарова  «Обыкновенная  история»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11.  Кто был автором  «Сказок для детей изрядного возраста»?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А)  А.Н. Островский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Б)  Ф.М. Достоевский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В)  М.Е.  Салтыков-Щедрин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Г)  Л.Н.  Толстой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12.  Кто из героев романа  «Война и мир» предложил  М. Кутузову план партизанской войны?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А) Ф. Долохов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Б)  В. Денисов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В)  А. Болконский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Г)  Б. Друбецкой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13.  Какому герою  «Войны и мира» принадлежит высказывание  «Шахматы расставлены. Игра начнётся завтра»?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А)  князю  Андрею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Б)  императору  Александру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В)  Наполеону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Г)  М. И. Кутузову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14.  Какого героя романа «Преступление и наказание»  Д. Разумихин характеризует следующими словами : «Угрюм, мрачен, надменен и горд…»?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А)  Порфирия Петровича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Б)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Зосимова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В)  Раскольникова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Г)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Свидригайлова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dirty="0" smtClean="0"/>
              <a:t>15.  Определите авторство стихотворного отрывка:</a:t>
            </a:r>
          </a:p>
          <a:p>
            <a:r>
              <a:rPr lang="ru-RU" dirty="0" smtClean="0"/>
              <a:t>	</a:t>
            </a:r>
            <a:r>
              <a:rPr lang="ru-RU" i="1" dirty="0" smtClean="0"/>
              <a:t>И, как предчувствие сходящих бурь,</a:t>
            </a:r>
            <a:endParaRPr lang="ru-RU" dirty="0" smtClean="0"/>
          </a:p>
          <a:p>
            <a:r>
              <a:rPr lang="ru-RU" i="1" dirty="0" smtClean="0"/>
              <a:t>	Порывистый и ясный </a:t>
            </a:r>
            <a:r>
              <a:rPr lang="ru-RU" i="1" dirty="0" err="1" smtClean="0"/>
              <a:t>ветр</a:t>
            </a:r>
            <a:r>
              <a:rPr lang="ru-RU" i="1" dirty="0" smtClean="0"/>
              <a:t> порою,</a:t>
            </a:r>
            <a:endParaRPr lang="ru-RU" dirty="0" smtClean="0"/>
          </a:p>
          <a:p>
            <a:r>
              <a:rPr lang="ru-RU" i="1" dirty="0" smtClean="0"/>
              <a:t>	Ущерб, изнеможенье,- и на всем</a:t>
            </a:r>
            <a:endParaRPr lang="ru-RU" dirty="0" smtClean="0"/>
          </a:p>
          <a:p>
            <a:r>
              <a:rPr lang="ru-RU" i="1" dirty="0" smtClean="0"/>
              <a:t>	Та кроткая улыбка увяданья,</a:t>
            </a:r>
            <a:endParaRPr lang="ru-RU" dirty="0" smtClean="0"/>
          </a:p>
          <a:p>
            <a:r>
              <a:rPr lang="ru-RU" i="1" dirty="0" smtClean="0"/>
              <a:t>	Что в существе разумном, мы зовём</a:t>
            </a:r>
            <a:endParaRPr lang="ru-RU" dirty="0" smtClean="0"/>
          </a:p>
          <a:p>
            <a:r>
              <a:rPr lang="ru-RU" i="1" dirty="0" smtClean="0"/>
              <a:t>	Божественной стыдливостью страданья.</a:t>
            </a:r>
            <a:endParaRPr lang="ru-RU" dirty="0" smtClean="0"/>
          </a:p>
          <a:p>
            <a:r>
              <a:rPr lang="ru-RU" dirty="0" smtClean="0"/>
              <a:t>  А)  А.К. Толстой</a:t>
            </a:r>
          </a:p>
          <a:p>
            <a:r>
              <a:rPr lang="ru-RU" dirty="0" smtClean="0"/>
              <a:t>  Б)  А.А. Фет</a:t>
            </a:r>
          </a:p>
          <a:p>
            <a:r>
              <a:rPr lang="ru-RU" dirty="0" smtClean="0"/>
              <a:t>  В)  Н. А. Некрасов</a:t>
            </a:r>
          </a:p>
          <a:p>
            <a:r>
              <a:rPr lang="ru-RU" dirty="0" smtClean="0"/>
              <a:t>  Г)  Ф.И. Тютчев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1.Какое литературное направление господствовало в литературе второй половины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 романтизм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 классицизм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В)  сентиментализм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Г)  реализм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2. Укажите основоположников « натуральной школы».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А)  В. Г. Белинский  и  И.С. Тургенев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Б)  А. С. Пушкин  и  Н. В. Гоголь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В)  М. Ю. Лермонтов  и  Ф. И. Тютчев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Г)  В. Г. Белинский  и  Н. В. Гоголь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 Кого из русских писателей называли  « Колумбом  Замоскворечья».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А)  И. С. Тургенева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Б)  А. Н. Островского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В)  Л. Н. Толстого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Г)  Ф. М. Достоевского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 Статья  Н.А. Добролюбова  «Когда же придёт настоящий день»?  посвящена роману  И.С. Тур-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генева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А) «Отцы и дети»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Б)  «Накануне»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В)  «Дворянское  гнездо»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Г)  «Рудин»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 Героиню пьесы Островского  «Гроза»,  Кабаниху,  звали: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А)  Анна  Петровна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Б)  Марфа  Игнатьевна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В)  Катерина  Львовна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Г)  Анастасия  Семёновна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sz="5000" dirty="0" smtClean="0"/>
              <a:t>6.  Укажите, какой художественный приём использует  А.А. Фет  в выделенных словосочетаниях.</a:t>
            </a:r>
          </a:p>
          <a:p>
            <a:pPr>
              <a:buNone/>
            </a:pPr>
            <a:r>
              <a:rPr lang="ru-RU" sz="5000" dirty="0" smtClean="0"/>
              <a:t>	</a:t>
            </a:r>
            <a:r>
              <a:rPr lang="ru-RU" sz="5000" i="1" dirty="0" smtClean="0"/>
              <a:t>Снова птицы летят издалёка</a:t>
            </a:r>
            <a:endParaRPr lang="ru-RU" sz="5000" dirty="0" smtClean="0"/>
          </a:p>
          <a:p>
            <a:pPr>
              <a:buNone/>
            </a:pPr>
            <a:r>
              <a:rPr lang="ru-RU" sz="5000" i="1" dirty="0" smtClean="0"/>
              <a:t>	К берегам, расторгающим лёд,</a:t>
            </a:r>
            <a:endParaRPr lang="ru-RU" sz="5000" dirty="0" smtClean="0"/>
          </a:p>
          <a:p>
            <a:pPr>
              <a:buNone/>
            </a:pPr>
            <a:r>
              <a:rPr lang="ru-RU" sz="5000" i="1" dirty="0" smtClean="0"/>
              <a:t>	Солнце тёплое ходит высоко</a:t>
            </a:r>
            <a:endParaRPr lang="ru-RU" sz="5000" dirty="0" smtClean="0"/>
          </a:p>
          <a:p>
            <a:pPr>
              <a:buNone/>
            </a:pPr>
            <a:r>
              <a:rPr lang="ru-RU" sz="5000" i="1" dirty="0" smtClean="0"/>
              <a:t>	И душистого ландыша ждёт</a:t>
            </a:r>
            <a:endParaRPr lang="ru-RU" sz="5000" dirty="0" smtClean="0"/>
          </a:p>
          <a:p>
            <a:pPr>
              <a:buNone/>
            </a:pPr>
            <a:r>
              <a:rPr lang="ru-RU" sz="5000" dirty="0" smtClean="0"/>
              <a:t> А)  олицетворение</a:t>
            </a:r>
          </a:p>
          <a:p>
            <a:pPr>
              <a:buNone/>
            </a:pPr>
            <a:r>
              <a:rPr lang="ru-RU" sz="5000" dirty="0" smtClean="0"/>
              <a:t> Б)  инверсия</a:t>
            </a:r>
          </a:p>
          <a:p>
            <a:pPr>
              <a:buNone/>
            </a:pPr>
            <a:r>
              <a:rPr lang="ru-RU" sz="5000" dirty="0" smtClean="0"/>
              <a:t> В)  эпитет</a:t>
            </a:r>
          </a:p>
          <a:p>
            <a:pPr>
              <a:buNone/>
            </a:pPr>
            <a:r>
              <a:rPr lang="ru-RU" sz="5000" dirty="0" smtClean="0"/>
              <a:t> Г)  аллегория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 Герой какого произведения при рождении был обещан Богу, «много раз погибал и не погиб»?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А)  Л.Н. Толстой  «Война и мир» князь  Андрей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Б)  А.Н. Островский  «Гроза»  Катерина  Кабанова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В)  И.С. Тургенев  «Отцы и дети»  Базаров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Г)  Н. С. Лесков  «Очарованный странник»  Иван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Северьянович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Флягин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 В каком произведении русской литературы второй половины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в. появляется герой-нигилист?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А)  А. Н. Островский  «Лес»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Б)  И. С. Тургенев  «Отцы и дети»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В)  Ф.М. Достоевский  «Преступление и наказание»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Г)  И.А. Гончаров  «Обломов»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681</Words>
  <Application>Microsoft Office PowerPoint</Application>
  <PresentationFormat>Экран (4:3)</PresentationFormat>
  <Paragraphs>109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Alekc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класс</dc:title>
  <dc:creator>Эфендиев М.М.2018</dc:creator>
  <cp:lastModifiedBy>муртаза</cp:lastModifiedBy>
  <cp:revision>19</cp:revision>
  <dcterms:created xsi:type="dcterms:W3CDTF">2010-02-09T18:22:56Z</dcterms:created>
  <dcterms:modified xsi:type="dcterms:W3CDTF">2018-11-24T09:13:19Z</dcterms:modified>
</cp:coreProperties>
</file>