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5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12FB"/>
    <a:srgbClr val="CCF82C"/>
    <a:srgbClr val="F1C91D"/>
    <a:srgbClr val="00FA71"/>
    <a:srgbClr val="AFA5F9"/>
    <a:srgbClr val="FFFF0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70548-F6BD-49D7-8849-373F06DE717E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37E2CB-E21F-48BD-9191-EA2DC86B15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37E2CB-E21F-48BD-9191-EA2DC86B153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25D8-9051-441C-A668-5C6778CCCE8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82E1-6065-480E-B10D-0310891CF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25D8-9051-441C-A668-5C6778CCCE8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82E1-6065-480E-B10D-0310891CF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25D8-9051-441C-A668-5C6778CCCE8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82E1-6065-480E-B10D-0310891CF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25D8-9051-441C-A668-5C6778CCCE8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82E1-6065-480E-B10D-0310891CF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25D8-9051-441C-A668-5C6778CCCE8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82E1-6065-480E-B10D-0310891CF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25D8-9051-441C-A668-5C6778CCCE8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82E1-6065-480E-B10D-0310891CF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25D8-9051-441C-A668-5C6778CCCE8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82E1-6065-480E-B10D-0310891CF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25D8-9051-441C-A668-5C6778CCCE8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82E1-6065-480E-B10D-0310891CF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25D8-9051-441C-A668-5C6778CCCE8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82E1-6065-480E-B10D-0310891CF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25D8-9051-441C-A668-5C6778CCCE84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82E1-6065-480E-B10D-0310891CF8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82C">
            <a:alpha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25D8-9051-441C-A668-5C6778CCCE84}" type="datetimeFigureOut">
              <a:rPr lang="ru-RU" smtClean="0"/>
              <a:pPr/>
              <a:t>24.09.2017</a:t>
            </a:fld>
            <a:r>
              <a:rPr lang="ru-RU" dirty="0" smtClean="0"/>
              <a:t>  </a:t>
            </a:r>
            <a:r>
              <a:rPr lang="ru-RU" dirty="0" err="1" smtClean="0"/>
              <a:t>ПасечникЕ.А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082E1-6065-480E-B10D-0310891CF83C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3" name="Рисунок 22" descr="celt110.gif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 rot="5400000">
            <a:off x="-1871663" y="2085952"/>
            <a:ext cx="4171950" cy="428625"/>
          </a:xfrm>
          <a:prstGeom prst="rect">
            <a:avLst/>
          </a:prstGeom>
        </p:spPr>
      </p:pic>
      <p:pic>
        <p:nvPicPr>
          <p:cNvPr id="24" name="Рисунок 23" descr="celt110.gif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 rot="10800000">
            <a:off x="0" y="0"/>
            <a:ext cx="4171950" cy="428625"/>
          </a:xfrm>
          <a:prstGeom prst="rect">
            <a:avLst/>
          </a:prstGeom>
        </p:spPr>
      </p:pic>
      <p:pic>
        <p:nvPicPr>
          <p:cNvPr id="26" name="Рисунок 25" descr="simvol-slon.jpg"/>
          <p:cNvPicPr>
            <a:picLocks noChangeAspect="1"/>
          </p:cNvPicPr>
          <p:nvPr userDrawn="1"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7500957" y="5628270"/>
            <a:ext cx="1643042" cy="122973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000108"/>
            <a:ext cx="7772400" cy="1470025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Интересные факты о Дагестане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714620"/>
            <a:ext cx="6400800" cy="3286148"/>
          </a:xfrm>
        </p:spPr>
        <p:txBody>
          <a:bodyPr>
            <a:noAutofit/>
          </a:bodyPr>
          <a:lstStyle/>
          <a:p>
            <a:r>
              <a:rPr lang="ru-RU" sz="4000" b="1" dirty="0" err="1" smtClean="0">
                <a:solidFill>
                  <a:srgbClr val="F612FB"/>
                </a:solidFill>
                <a:latin typeface="Bodoni Initials" pitchFamily="2" charset="0"/>
              </a:rPr>
              <a:t>Автор-Эфендиев</a:t>
            </a:r>
            <a:r>
              <a:rPr lang="ru-RU" sz="4000" b="1" dirty="0" smtClean="0">
                <a:solidFill>
                  <a:srgbClr val="F612FB"/>
                </a:solidFill>
                <a:latin typeface="Bodoni Initials" pitchFamily="2" charset="0"/>
              </a:rPr>
              <a:t> Муртаза</a:t>
            </a:r>
          </a:p>
          <a:p>
            <a:r>
              <a:rPr lang="ru-RU" sz="4000" b="1" dirty="0" smtClean="0">
                <a:solidFill>
                  <a:srgbClr val="F612FB"/>
                </a:solidFill>
                <a:latin typeface="Bodoni Initials" pitchFamily="2" charset="0"/>
              </a:rPr>
              <a:t>МКОУ «</a:t>
            </a:r>
            <a:r>
              <a:rPr lang="ru-RU" sz="4000" b="1" dirty="0" err="1" smtClean="0">
                <a:solidFill>
                  <a:srgbClr val="F612FB"/>
                </a:solidFill>
                <a:latin typeface="Bodoni Initials" pitchFamily="2" charset="0"/>
              </a:rPr>
              <a:t>Игалинская</a:t>
            </a:r>
            <a:r>
              <a:rPr lang="ru-RU" sz="4000" b="1" dirty="0" smtClean="0">
                <a:solidFill>
                  <a:srgbClr val="F612FB"/>
                </a:solidFill>
                <a:latin typeface="Bodoni Initials" pitchFamily="2" charset="0"/>
              </a:rPr>
              <a:t> СОШ»</a:t>
            </a:r>
          </a:p>
          <a:p>
            <a:r>
              <a:rPr lang="ru-RU" sz="4000" b="1" dirty="0" smtClean="0">
                <a:solidFill>
                  <a:srgbClr val="F612FB"/>
                </a:solidFill>
                <a:latin typeface="Times New Roman" pitchFamily="18" charset="0"/>
                <a:cs typeface="Times New Roman" pitchFamily="18" charset="0"/>
              </a:rPr>
              <a:t>2017</a:t>
            </a:r>
            <a:r>
              <a:rPr lang="ru-RU" sz="4000" b="1" dirty="0" smtClean="0">
                <a:solidFill>
                  <a:srgbClr val="F612FB"/>
                </a:solidFill>
                <a:latin typeface="Bodoni Initials" pitchFamily="2" charset="0"/>
              </a:rPr>
              <a:t> </a:t>
            </a:r>
            <a:r>
              <a:rPr lang="ru-RU" sz="4000" b="1" dirty="0" smtClean="0">
                <a:solidFill>
                  <a:srgbClr val="F612FB"/>
                </a:solidFill>
                <a:latin typeface="Bodoni Initials" pitchFamily="2" charset="0"/>
              </a:rPr>
              <a:t>год</a:t>
            </a:r>
            <a:endParaRPr lang="ru-RU" sz="4000" b="1" dirty="0">
              <a:solidFill>
                <a:srgbClr val="F612FB"/>
              </a:solidFill>
              <a:latin typeface="Bodoni Initial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714356"/>
            <a:ext cx="814393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Самый высокий одиночный песчаный бархан в Евразии находится на территории Дагестана. Он называется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Сарыкум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В Дагестане очень много водопадов причудливых форм.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857232"/>
            <a:ext cx="778674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Если на свадьбе присутствуют только триста гостей, она считается маленькой.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Более сорока пяти сел-призраков находятся на территории Дагестана.</a:t>
            </a:r>
          </a:p>
          <a:p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714356"/>
            <a:ext cx="792961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- Директор института философии РАН и заведующий кафедры в МГУ родом из Дагестана. Это академик Гусейнов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Абдусалам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Абдулкеримович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785794"/>
            <a:ext cx="8072494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Родина музыкального продюсера Иосифа Пригожина — Махачкала.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Город Махачкала назван в честь дагестанского революционера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Магомед-Али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Дахадаева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Махача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714356"/>
            <a:ext cx="807249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- В VII веке нашей эры на месте Махачкалы была столица Хазарского царства, город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Семендер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642918"/>
            <a:ext cx="81439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- Один из самых сложных языков мира — табасаранский, один из государственных языков Дагестана. Отличается большим количеством падежей, их около пятидесяти, в том числе около сорока из них являются местными.</a:t>
            </a:r>
          </a:p>
          <a:p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642918"/>
            <a:ext cx="800105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- Над Дагестаном НЛО — частое явление.</a:t>
            </a:r>
          </a:p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- В Дагестане проживают более шестидесяти национальностей.</a:t>
            </a:r>
          </a:p>
          <a:p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785794"/>
            <a:ext cx="78581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- На территории Дагестана находится единственный незамерзающий российский порт Каспийского моря.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714356"/>
            <a:ext cx="78581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- Самая сильная бабушка в мире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Сакинат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Ханапиева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родилась в Дагестане(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Султан-Янгиюрт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). В семьдесят шесть лет она может голыми руками скрутить в косичку пятидесяти миллиметровый железный уголок или разорвать справочник толщиной в тысячу страниц.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714356"/>
            <a:ext cx="814393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- Дербент — самый древний город России, он находится на территории современного Дагестана.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785794"/>
            <a:ext cx="8001056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Дагестан принято считать страной гор, но мало кто знает, что они составляют менее сорока процентов от всей территории, а большую часть составляют равнины.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642918"/>
            <a:ext cx="857252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Без электричества современная жизнь практически невообразима. А, к примеру, в деревнях в которых часто случаются обрывы линии, необходимо предпринимать какие-нибудь меры по освещению дома. В случае обрыва на линии электропередач, бензиновые генераторы с автозапуском будут как нельзя кстати, так как при отсутствии подачи тока от подстанции, генератор включится самостоятельно и будет давать вашему дому электричество</a:t>
            </a: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5500726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ЛЮБИТЕ </a:t>
            </a:r>
            <a:r>
              <a:rPr lang="ru-RU" sz="7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СВОЙ КРАЙ И </a:t>
            </a:r>
            <a:r>
              <a:rPr lang="ru-RU" sz="7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ЦЕНИТЕ ЕГО</a:t>
            </a:r>
            <a:endParaRPr lang="ru-RU" sz="7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85786" y="785794"/>
            <a:ext cx="800105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Кавказские горы увеличиваются в высоту каждый год на полтора сантиметра.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- Дагестанским коридором называют проход между Кавказскими горами и Каспийским морем.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857232"/>
            <a:ext cx="78581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На протяжении всей истории Дагестан входил или включал в себя более двадцати государств или государственных образований. Самым первым из них стала малоизвестная Кавказская Албания, которая объединившись с персами воевала с Александром Македонским.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00100" y="857232"/>
            <a:ext cx="750099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Гимн Дагестана состоит только из музыки.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- Герб содержит изображение, похожее на рукопожатие, что означает предпочтение мирного диалога.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785794"/>
            <a:ext cx="7929618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- Некоторые ученые считают, что слово «Кавказ» произошло от имени мифического царя древнего Ирана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Кави-Кауса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, который бросил вызов богам, взлетев в высоту на орлах.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857232"/>
            <a:ext cx="785818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- "Земля Трона" — так называли Дагестан некоторые арабские историки в Х веке.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- Возраст останков самого первого человека, найденного на территории Дагестана, равен одному миллиону четыреста лет.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714356"/>
            <a:ext cx="757242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- Возраст Дагестанской части Кавказа составляет около тридцати миллионов лет.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- Дагестан считается частью Азии, так как граница между Европой проходит севернее его.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- В Дагестане более ста интересных для туристов объектов.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785794"/>
            <a:ext cx="814393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- Самый глубокий в мире каньон находится в Дагестане. Его высота над уровнем моря составляет около двух тысяч метров и он называется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Сулакский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каньон.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430</Words>
  <Application>Microsoft Office PowerPoint</Application>
  <PresentationFormat>Экран (4:3)</PresentationFormat>
  <Paragraphs>43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 Интересные факты о Дагестане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ЛЮБИТЕ СВОЙ КРАЙ И ЦЕНИТЕ ЕГО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ЭММ2017</dc:creator>
  <cp:lastModifiedBy>муртаза</cp:lastModifiedBy>
  <cp:revision>11</cp:revision>
  <dcterms:created xsi:type="dcterms:W3CDTF">2014-11-16T01:46:33Z</dcterms:created>
  <dcterms:modified xsi:type="dcterms:W3CDTF">2017-09-24T13:02:05Z</dcterms:modified>
</cp:coreProperties>
</file>