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376" r:id="rId2"/>
    <p:sldId id="37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F7F7F"/>
    <a:srgbClr val="FFFFFF"/>
    <a:srgbClr val="A7E8FF"/>
    <a:srgbClr val="C00000"/>
    <a:srgbClr val="639729"/>
    <a:srgbClr val="FFE07D"/>
    <a:srgbClr val="FFD757"/>
    <a:srgbClr val="DDF0C8"/>
    <a:srgbClr val="AEE7AB"/>
    <a:srgbClr val="F7A4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77" autoAdjust="0"/>
    <p:restoredTop sz="87570" autoAdjust="0"/>
  </p:normalViewPr>
  <p:slideViewPr>
    <p:cSldViewPr>
      <p:cViewPr>
        <p:scale>
          <a:sx n="90" d="100"/>
          <a:sy n="90" d="100"/>
        </p:scale>
        <p:origin x="-978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BA643-78C7-45AA-9D3C-8A1DA46AF4D3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FECA0-DFA1-4E18-85FE-2D20D1716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2222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155222" y="0"/>
            <a:ext cx="7020000" cy="6858000"/>
          </a:xfrm>
          <a:prstGeom prst="rect">
            <a:avLst/>
          </a:prstGeom>
          <a:solidFill>
            <a:srgbClr val="00B0F0"/>
          </a:solid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155708" y="2285992"/>
            <a:ext cx="7020000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14546" y="857233"/>
            <a:ext cx="6961162" cy="3214709"/>
          </a:xfrm>
        </p:spPr>
        <p:txBody>
          <a:bodyPr anchor="b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214546" y="4214818"/>
            <a:ext cx="6572296" cy="1643074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0768"/>
            <a:ext cx="2071670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cap="none" spc="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11 класс</a:t>
            </a:r>
            <a:endParaRPr lang="ru-RU" sz="3400" b="1" cap="none" spc="0" dirty="0">
              <a:ln>
                <a:solidFill>
                  <a:srgbClr val="0070C0"/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572264" y="214290"/>
            <a:ext cx="22145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Информатика</a:t>
            </a:r>
            <a:endParaRPr lang="ru-RU" sz="2400" b="0" cap="none" spc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Ирина\фото\Выпускной\логоти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929330"/>
            <a:ext cx="2075784" cy="678995"/>
          </a:xfrm>
          <a:prstGeom prst="rect">
            <a:avLst/>
          </a:prstGeom>
          <a:noFill/>
        </p:spPr>
      </p:pic>
      <p:pic>
        <p:nvPicPr>
          <p:cNvPr id="4" name="Picture 2" descr="D:\Documents and Settings\Администратор.HOME-FDD52612A3\Рабочий стол\Ирина_Раб стол\10 Презентации для Босовой\11 класс\11кл_лого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48" y="2285992"/>
            <a:ext cx="215857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3253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8192129" y="202067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94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3" name="Объект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3900" y="150790"/>
            <a:ext cx="810838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22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46170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2071670" y="2285992"/>
            <a:ext cx="7072330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071670" y="857233"/>
            <a:ext cx="6715172" cy="3214709"/>
          </a:xfrm>
        </p:spPr>
        <p:txBody>
          <a:bodyPr anchor="b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071670" y="4214818"/>
            <a:ext cx="6715172" cy="1643074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2285992"/>
            <a:ext cx="2071670" cy="180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9065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9286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7368"/>
            <a:ext cx="9144000" cy="500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71546"/>
            <a:ext cx="8352928" cy="4643470"/>
          </a:xfrm>
        </p:spPr>
        <p:txBody>
          <a:bodyPr>
            <a:noAutofit/>
          </a:bodyPr>
          <a:lstStyle>
            <a:lvl1pPr>
              <a:buFont typeface="Arial" pitchFamily="34" charset="0"/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2050" name="Picture 2" descr="C:\Documents and Settings\Администратор.HOME-FDD52612A3\Рабочий стол\земля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812104"/>
            <a:ext cx="862841" cy="8572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 userDrawn="1"/>
        </p:nvSpPr>
        <p:spPr>
          <a:xfrm>
            <a:off x="539552" y="260648"/>
            <a:ext cx="8352928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Самое главное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964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9286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7368"/>
            <a:ext cx="9144000" cy="500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71546"/>
            <a:ext cx="8352928" cy="4643470"/>
          </a:xfrm>
        </p:spPr>
        <p:txBody>
          <a:bodyPr>
            <a:noAutofit/>
          </a:bodyPr>
          <a:lstStyle>
            <a:lvl1pPr marL="342900" indent="-342900">
              <a:buFont typeface="Wingdings" pitchFamily="2" charset="2"/>
              <a:buChar char="§"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2050" name="Picture 2" descr="C:\Documents and Settings\Администратор.HOME-FDD52612A3\Рабочий стол\земля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812104"/>
            <a:ext cx="862841" cy="8572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 userDrawn="1"/>
        </p:nvSpPr>
        <p:spPr>
          <a:xfrm>
            <a:off x="539552" y="260648"/>
            <a:ext cx="8352928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Ключевые слова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152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31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вал 3"/>
          <p:cNvSpPr/>
          <p:nvPr userDrawn="1"/>
        </p:nvSpPr>
        <p:spPr>
          <a:xfrm>
            <a:off x="8192129" y="202067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772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5" name="Объект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3900" y="150790"/>
            <a:ext cx="810838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23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98072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620490"/>
            <a:ext cx="4040188" cy="48328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472" y="980728"/>
            <a:ext cx="4032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88472" y="1620490"/>
            <a:ext cx="4032000" cy="48328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58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438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604448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2736"/>
            <a:ext cx="8280920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TextBox 3"/>
          <p:cNvSpPr txBox="1"/>
          <p:nvPr userDrawn="1"/>
        </p:nvSpPr>
        <p:spPr>
          <a:xfrm>
            <a:off x="642910" y="0"/>
            <a:ext cx="700120" cy="107722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00" dirty="0" smtClean="0">
                <a:solidFill>
                  <a:schemeClr val="bg1"/>
                </a:solidFill>
              </a:rPr>
              <a:t>МК</a:t>
            </a:r>
            <a:endParaRPr lang="ru-RU" sz="1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357158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2285992"/>
            <a:ext cx="357158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161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5" r:id="rId4"/>
    <p:sldLayoutId id="2147483650" r:id="rId5"/>
    <p:sldLayoutId id="2147483666" r:id="rId6"/>
    <p:sldLayoutId id="2147483667" r:id="rId7"/>
    <p:sldLayoutId id="2147483653" r:id="rId8"/>
    <p:sldLayoutId id="2147483654" r:id="rId9"/>
    <p:sldLayoutId id="2147483664" r:id="rId10"/>
    <p:sldLayoutId id="2147483663" r:id="rId11"/>
    <p:sldLayoutId id="214748365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но"/>
          <p:cNvSpPr txBox="1">
            <a:spLocks/>
          </p:cNvSpPr>
          <p:nvPr/>
        </p:nvSpPr>
        <p:spPr>
          <a:xfrm>
            <a:off x="611560" y="1340768"/>
            <a:ext cx="8280920" cy="27363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000" b="1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eriod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Выучить алгоритмы( №1, №2, №3).</a:t>
            </a:r>
          </a:p>
          <a:p>
            <a:pPr marL="457200" marR="0" lvl="0" indent="-4572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Задача1.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IP-адрес узла равен 198.154.120.167, а маска равна 255.255.168.0 . Требуется найти адрес сети.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000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sz="2000" dirty="0" smtClean="0"/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620688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Домашнее задание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   </a:t>
            </a:r>
            <a:r>
              <a:rPr lang="ru-RU" sz="3200" b="1" dirty="0" smtClean="0"/>
              <a:t>Сегодня я узнал …</a:t>
            </a:r>
            <a:endParaRPr lang="ru-RU" dirty="0" smtClean="0"/>
          </a:p>
          <a:p>
            <a:r>
              <a:rPr lang="ru-RU" b="1" dirty="0" smtClean="0"/>
              <a:t>    </a:t>
            </a:r>
            <a:endParaRPr lang="ru-RU" dirty="0" smtClean="0"/>
          </a:p>
          <a:p>
            <a:r>
              <a:rPr lang="ru-RU" b="1" dirty="0" smtClean="0"/>
              <a:t>    </a:t>
            </a:r>
          </a:p>
          <a:p>
            <a:r>
              <a:rPr lang="ru-RU" b="1" dirty="0" smtClean="0"/>
              <a:t>    </a:t>
            </a:r>
            <a:r>
              <a:rPr lang="ru-RU" sz="3200" b="1" dirty="0" smtClean="0"/>
              <a:t>Теперь я могу…</a:t>
            </a:r>
            <a:endParaRPr lang="ru-RU" dirty="0" smtClean="0"/>
          </a:p>
          <a:p>
            <a:r>
              <a:rPr lang="ru-RU" b="1" dirty="0" smtClean="0"/>
              <a:t>   </a:t>
            </a:r>
            <a:endParaRPr lang="ru-RU" dirty="0" smtClean="0"/>
          </a:p>
          <a:p>
            <a:r>
              <a:rPr lang="ru-RU" b="1" dirty="0" smtClean="0"/>
              <a:t>   </a:t>
            </a:r>
          </a:p>
          <a:p>
            <a:r>
              <a:rPr lang="ru-RU" sz="2400" b="1" dirty="0" smtClean="0"/>
              <a:t>   </a:t>
            </a:r>
            <a:r>
              <a:rPr lang="ru-RU" sz="2800" b="1" dirty="0" smtClean="0"/>
              <a:t>Материал урока мне был …</a:t>
            </a:r>
            <a:endParaRPr lang="ru-RU" sz="2400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    </a:t>
            </a:r>
            <a:r>
              <a:rPr lang="ru-RU" sz="2800" b="1" dirty="0" smtClean="0"/>
              <a:t>Я получил за урок…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</TotalTime>
  <Words>60</Words>
  <Application>Microsoft Office PowerPoint</Application>
  <PresentationFormat>Экран 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kuklintnec@outlook.com</dc:creator>
  <cp:lastModifiedBy>Муртазали</cp:lastModifiedBy>
  <cp:revision>339</cp:revision>
  <dcterms:created xsi:type="dcterms:W3CDTF">2017-03-11T11:20:52Z</dcterms:created>
  <dcterms:modified xsi:type="dcterms:W3CDTF">2017-12-04T17:31:10Z</dcterms:modified>
</cp:coreProperties>
</file>