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14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D0AA4-9882-4672-9662-D126DA25CB0C}" type="datetimeFigureOut">
              <a:rPr lang="ru-RU" smtClean="0"/>
              <a:t>07.12.2013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2AEF-8A07-4A58-8E95-6C56BC133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D0AA4-9882-4672-9662-D126DA25CB0C}" type="datetimeFigureOut">
              <a:rPr lang="ru-RU" smtClean="0"/>
              <a:t>07.12.2013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2AEF-8A07-4A58-8E95-6C56BC133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D0AA4-9882-4672-9662-D126DA25CB0C}" type="datetimeFigureOut">
              <a:rPr lang="ru-RU" smtClean="0"/>
              <a:t>07.12.2013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2AEF-8A07-4A58-8E95-6C56BC133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D0AA4-9882-4672-9662-D126DA25CB0C}" type="datetimeFigureOut">
              <a:rPr lang="ru-RU" smtClean="0"/>
              <a:t>07.12.2013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2AEF-8A07-4A58-8E95-6C56BC133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D0AA4-9882-4672-9662-D126DA25CB0C}" type="datetimeFigureOut">
              <a:rPr lang="ru-RU" smtClean="0"/>
              <a:t>07.12.2013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2AEF-8A07-4A58-8E95-6C56BC133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D0AA4-9882-4672-9662-D126DA25CB0C}" type="datetimeFigureOut">
              <a:rPr lang="ru-RU" smtClean="0"/>
              <a:t>07.12.2013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2AEF-8A07-4A58-8E95-6C56BC133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D0AA4-9882-4672-9662-D126DA25CB0C}" type="datetimeFigureOut">
              <a:rPr lang="ru-RU" smtClean="0"/>
              <a:t>07.12.2013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2AEF-8A07-4A58-8E95-6C56BC133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D0AA4-9882-4672-9662-D126DA25CB0C}" type="datetimeFigureOut">
              <a:rPr lang="ru-RU" smtClean="0"/>
              <a:t>07.12.2013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2AEF-8A07-4A58-8E95-6C56BC133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D0AA4-9882-4672-9662-D126DA25CB0C}" type="datetimeFigureOut">
              <a:rPr lang="ru-RU" smtClean="0"/>
              <a:t>07.12.2013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2AEF-8A07-4A58-8E95-6C56BC133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D0AA4-9882-4672-9662-D126DA25CB0C}" type="datetimeFigureOut">
              <a:rPr lang="ru-RU" smtClean="0"/>
              <a:t>07.12.2013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2AEF-8A07-4A58-8E95-6C56BC133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D0AA4-9882-4672-9662-D126DA25CB0C}" type="datetimeFigureOut">
              <a:rPr lang="ru-RU" smtClean="0"/>
              <a:t>07.12.2013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2AEF-8A07-4A58-8E95-6C56BC133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D0AA4-9882-4672-9662-D126DA25CB0C}" type="datetimeFigureOut">
              <a:rPr lang="ru-RU" smtClean="0"/>
              <a:t>07.12.2013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12AEF-8A07-4A58-8E95-6C56BC133D2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20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1214445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92D050"/>
                </a:solidFill>
              </a:rPr>
              <a:t>5  класс</a:t>
            </a:r>
            <a:endParaRPr lang="ru-RU" sz="9600" b="1" dirty="0">
              <a:solidFill>
                <a:srgbClr val="92D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857364"/>
            <a:ext cx="8358246" cy="3781436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  <a:latin typeface="Mistral" pitchFamily="66" charset="0"/>
              </a:rPr>
              <a:t>ТЕСТЫ</a:t>
            </a:r>
          </a:p>
          <a:p>
            <a:r>
              <a:rPr lang="ru-RU" sz="8000" b="1" dirty="0" smtClean="0">
                <a:solidFill>
                  <a:srgbClr val="FF0000"/>
                </a:solidFill>
                <a:latin typeface="Mistral" pitchFamily="66" charset="0"/>
              </a:rPr>
              <a:t>ДЛЯ ПРОВЕРКИ ЗНАНИЙ</a:t>
            </a:r>
            <a:endParaRPr lang="ru-RU" sz="8000" b="1" dirty="0">
              <a:solidFill>
                <a:srgbClr val="FF0000"/>
              </a:solidFill>
              <a:latin typeface="Mistral" pitchFamily="66" charset="0"/>
            </a:endParaRPr>
          </a:p>
        </p:txBody>
      </p:sp>
    </p:spTree>
  </p:cSld>
  <p:clrMapOvr>
    <a:masterClrMapping/>
  </p:clrMapOvr>
  <p:transition spd="slow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decel="100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decel="100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Какое слово неправильно разделено для переноса?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1) май-ка</a:t>
            </a:r>
          </a:p>
          <a:p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5400" b="1" dirty="0" err="1">
                <a:latin typeface="Times New Roman" pitchFamily="18" charset="0"/>
                <a:cs typeface="Times New Roman" pitchFamily="18" charset="0"/>
              </a:rPr>
              <a:t>рас-свет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5400" b="1" dirty="0" err="1">
                <a:latin typeface="Times New Roman" pitchFamily="18" charset="0"/>
                <a:cs typeface="Times New Roman" pitchFamily="18" charset="0"/>
              </a:rPr>
              <a:t>под-ъезд</a:t>
            </a: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5400" b="1" dirty="0" err="1">
                <a:latin typeface="Times New Roman" pitchFamily="18" charset="0"/>
                <a:cs typeface="Times New Roman" pitchFamily="18" charset="0"/>
              </a:rPr>
              <a:t>провод-ной</a:t>
            </a: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20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82924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Укажите существительные мужского рода: 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1 - авеню; 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 – радио; 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 – шампунь; 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4 – тюль; 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5 – кофе; 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 – спираль; 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7 – депо.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929066"/>
            <a:ext cx="8229600" cy="2197097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1) 1,4,6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2) 3,4,5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3) 1,2,5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4) 2,5,7</a:t>
            </a:r>
          </a:p>
          <a:p>
            <a:endParaRPr lang="ru-RU" dirty="0"/>
          </a:p>
        </p:txBody>
      </p:sp>
    </p:spTree>
  </p:cSld>
  <p:clrMapOvr>
    <a:masterClrMapping/>
  </p:clrMapOvr>
  <p:transition spd="slow" advClick="0" advTm="20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ПРОВЕРЬ СВОИ ОТВЕТЫ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1) 5 букв и 5 звуков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на второй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3) вафель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1,2,4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оборона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6)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1,2,3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7)2,4,3,1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8)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этимологический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9)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под-ъезд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10)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3,4,5 </a:t>
            </a:r>
          </a:p>
        </p:txBody>
      </p:sp>
    </p:spTree>
  </p:cSld>
  <p:clrMapOvr>
    <a:masterClrMapping/>
  </p:clrMapOvr>
  <p:transition spd="slow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Игалинская</a:t>
            </a:r>
            <a:r>
              <a:rPr lang="ru-RU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00B050"/>
                </a:solidFill>
                <a:latin typeface="Mistral" pitchFamily="66" charset="0"/>
              </a:rPr>
              <a:t>Из коллекции </a:t>
            </a:r>
            <a:r>
              <a:rPr lang="ru-RU" sz="6000" dirty="0" err="1" smtClean="0">
                <a:solidFill>
                  <a:srgbClr val="00B050"/>
                </a:solidFill>
                <a:latin typeface="Mistral" pitchFamily="66" charset="0"/>
              </a:rPr>
              <a:t>Эфендиева</a:t>
            </a:r>
            <a:r>
              <a:rPr lang="ru-RU" sz="6000" dirty="0" smtClean="0">
                <a:solidFill>
                  <a:srgbClr val="00B050"/>
                </a:solidFill>
                <a:latin typeface="Mistral" pitchFamily="66" charset="0"/>
              </a:rPr>
              <a:t> М.М.</a:t>
            </a:r>
          </a:p>
          <a:p>
            <a:pPr>
              <a:buNone/>
            </a:pPr>
            <a:r>
              <a:rPr lang="ru-RU" sz="8800" dirty="0" smtClean="0">
                <a:solidFill>
                  <a:srgbClr val="00B050"/>
                </a:solidFill>
                <a:latin typeface="Mistral" pitchFamily="66" charset="0"/>
              </a:rPr>
              <a:t>        2013 год</a:t>
            </a:r>
            <a:endParaRPr lang="ru-RU" sz="8800" dirty="0">
              <a:solidFill>
                <a:srgbClr val="00B050"/>
              </a:solidFill>
              <a:latin typeface="Mistral" pitchFamily="66" charset="0"/>
            </a:endParaRPr>
          </a:p>
        </p:txBody>
      </p:sp>
    </p:spTree>
  </p:cSld>
  <p:clrMapOvr>
    <a:masterClrMapping/>
  </p:clrMapOvr>
  <p:transition spd="slow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8" presetClass="exit" presetSubtype="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fltVal val="-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8" presetClass="exit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fltVal val="-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Определите, сколько букв и звуков в слове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вьюга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1) 5 букв и 5 звуков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2) 5 букв и 4 звука</a:t>
            </a:r>
          </a:p>
          <a:p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3) 5 букв и 6 звуков</a:t>
            </a:r>
          </a:p>
          <a:p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4) 4 буквы и 5 звуков</a:t>
            </a:r>
          </a:p>
          <a:p>
            <a:endParaRPr lang="ru-RU" dirty="0"/>
          </a:p>
        </p:txBody>
      </p:sp>
    </p:spTree>
  </p:cSld>
  <p:clrMapOvr>
    <a:masterClrMapping/>
  </p:clrMapOvr>
  <p:transition spd="slow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40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 какой слог падает ударение в слове </a:t>
            </a:r>
            <a:r>
              <a:rPr lang="ru-RU" b="1" dirty="0"/>
              <a:t>красивее?</a:t>
            </a:r>
            <a:r>
              <a:rPr lang="ru-RU" dirty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1) на первый</a:t>
            </a:r>
          </a:p>
          <a:p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2) на второй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3) на третий</a:t>
            </a:r>
          </a:p>
          <a:p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4) на четвёртый</a:t>
            </a:r>
          </a:p>
          <a:p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0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Образуйте форму родительного падежа множественного числа от существительного </a:t>
            </a:r>
            <a:r>
              <a:rPr lang="ru-RU" b="1" dirty="0"/>
              <a:t>вафля</a:t>
            </a:r>
            <a:r>
              <a:rPr lang="ru-RU" dirty="0"/>
              <a:t>.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125923"/>
          </a:xfrm>
        </p:spPr>
        <p:txBody>
          <a:bodyPr>
            <a:normAutofit/>
          </a:bodyPr>
          <a:lstStyle/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4800" b="1" dirty="0" err="1">
                <a:latin typeface="Times New Roman" pitchFamily="18" charset="0"/>
                <a:cs typeface="Times New Roman" pitchFamily="18" charset="0"/>
              </a:rPr>
              <a:t>вафль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2) вафлей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вафель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4800" b="1" dirty="0" err="1">
                <a:latin typeface="Times New Roman" pitchFamily="18" charset="0"/>
                <a:cs typeface="Times New Roman" pitchFamily="18" charset="0"/>
              </a:rPr>
              <a:t>вафлев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97238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Какие фразеологизмы (устойчивые обороты) синонимичны: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валять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дурака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(1),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бить баклуши(2),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выбросить из головы(3),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гонять лодыря(4),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сломя голову лететь(5),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ловить на лету(6).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00504"/>
            <a:ext cx="8229600" cy="2125659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1) 1,2,4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2) 2,3,6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1,2,5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4) 2,3,5</a:t>
            </a:r>
          </a:p>
          <a:p>
            <a:endParaRPr lang="ru-RU" dirty="0"/>
          </a:p>
        </p:txBody>
      </p:sp>
    </p:spTree>
  </p:cSld>
  <p:clrMapOvr>
    <a:masterClrMapping/>
  </p:clrMapOvr>
  <p:transition spd="slow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40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40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0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40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Какое слово является лишним?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1) гласность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2) градоначальник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3) оборона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4800" b="1" dirty="0" err="1">
                <a:latin typeface="Times New Roman" pitchFamily="18" charset="0"/>
                <a:cs typeface="Times New Roman" pitchFamily="18" charset="0"/>
              </a:rPr>
              <a:t>Златовласка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Выберите слова, в корне которых пишется «Е»: 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1 –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разв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ваются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(флаги), 2 – вин…грет, 3 –соч…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тание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, 4 –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интелл...гентный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14620"/>
            <a:ext cx="8229600" cy="3411543"/>
          </a:xfrm>
        </p:spPr>
        <p:txBody>
          <a:bodyPr/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1) 1,2,3,4</a:t>
            </a:r>
          </a:p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2) 1,2,3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3) 2,4</a:t>
            </a:r>
          </a:p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4) 1,2,4</a:t>
            </a:r>
          </a:p>
          <a:p>
            <a:endParaRPr lang="ru-RU" dirty="0"/>
          </a:p>
        </p:txBody>
      </p:sp>
    </p:spTree>
  </p:cSld>
  <p:clrMapOvr>
    <a:masterClrMapping/>
  </p:clrMapOvr>
  <p:transition spd="slow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9982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Расположите слова в порядке их словообразования, начиная с наименьшего: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 – засекреченность;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 – секрет;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3 – засекреченный;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4 – засекретить.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43248"/>
            <a:ext cx="8229600" cy="2982915"/>
          </a:xfrm>
        </p:spPr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1) 4,2,1,3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2) 2,3,4,1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3) 2,1,4,3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4) 3,1,2,4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5) 2,4,3,1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Какой словарь поможет узнать историю слова, его происхождение?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43182"/>
            <a:ext cx="8229600" cy="3482981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1) толковый</a:t>
            </a:r>
          </a:p>
          <a:p>
            <a:r>
              <a:rPr lang="ru-RU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2) словообразовательный</a:t>
            </a:r>
          </a:p>
          <a:p>
            <a:r>
              <a:rPr lang="ru-RU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3) этимологический </a:t>
            </a: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4) орфоэпический </a:t>
            </a:r>
          </a:p>
          <a:p>
            <a:endParaRPr lang="ru-RU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xit" presetSubtype="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fltVal val="-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xit" presetSubtype="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fltVal val="-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xit" presetSubtype="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fltVal val="-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8" presetClass="exit" presetSubtype="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fltVal val="-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283</Words>
  <Application>Microsoft Office PowerPoint</Application>
  <PresentationFormat>Экран (4:3)</PresentationFormat>
  <Paragraphs>68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5  класс</vt:lpstr>
      <vt:lpstr>Определите, сколько букв и звуков в слове вьюга.</vt:lpstr>
      <vt:lpstr>На какой слог падает ударение в слове красивее? </vt:lpstr>
      <vt:lpstr>Образуйте форму родительного падежа множественного числа от существительного вафля. </vt:lpstr>
      <vt:lpstr>Какие фразеологизмы (устойчивые обороты) синонимичны:  валять дурака(1),  бить баклуши(2),  выбросить из головы(3),  гонять лодыря(4),  сломя голову лететь(5),  ловить на лету(6). </vt:lpstr>
      <vt:lpstr>Какое слово является лишним?</vt:lpstr>
      <vt:lpstr>Выберите слова, в корне которых пишется «Е»:  1 – разв…ваются (флаги), 2 – вин…грет, 3 –соч…тание, 4 – интелл...гентный. </vt:lpstr>
      <vt:lpstr>Расположите слова в порядке их словообразования, начиная с наименьшего:  1 – засекреченность;  2 – секрет;  3 – засекреченный;  4 – засекретить. </vt:lpstr>
      <vt:lpstr>Какой словарь поможет узнать историю слова, его происхождение? </vt:lpstr>
      <vt:lpstr>Какое слово неправильно разделено для переноса?</vt:lpstr>
      <vt:lpstr>Укажите существительные мужского рода:  1 - авеню;  2 – радио;  3 – шампунь;  4 – тюль;  5 – кофе;  6 – спираль;  7 – депо. </vt:lpstr>
      <vt:lpstr>ПРОВЕРЬ СВОИ ОТВЕТЫ</vt:lpstr>
      <vt:lpstr>МКОУ «Игалинская СОШ»</vt:lpstr>
    </vt:vector>
  </TitlesOfParts>
  <Manager>мсм</Manager>
  <Company>школа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 класс</dc:title>
  <dc:creator>эмм17</dc:creator>
  <cp:revision>6</cp:revision>
  <dcterms:created xsi:type="dcterms:W3CDTF">2013-12-07T15:58:08Z</dcterms:created>
  <dcterms:modified xsi:type="dcterms:W3CDTF">2013-12-07T16:54:53Z</dcterms:modified>
</cp:coreProperties>
</file>