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2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8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4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Тест по роману И.С.Тургенева «Отцы и дети»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293717" y="3950511"/>
            <a:ext cx="4356941" cy="1886990"/>
          </a:xfrm>
          <a:scene3d>
            <a:camera prst="isometricTopU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        </a:t>
            </a:r>
            <a:r>
              <a:rPr lang="ru-RU" sz="3200" b="1" dirty="0" err="1" smtClean="0"/>
              <a:t>Эфендиев</a:t>
            </a:r>
            <a:r>
              <a:rPr lang="ru-RU" sz="3200" b="1" dirty="0" smtClean="0"/>
              <a:t> М.М.</a:t>
            </a:r>
          </a:p>
          <a:p>
            <a:r>
              <a:rPr lang="ru-RU" sz="3200" b="1" dirty="0" smtClean="0"/>
              <a:t>    МКОУ «</a:t>
            </a:r>
            <a:r>
              <a:rPr lang="ru-RU" sz="3200" b="1" dirty="0" err="1" smtClean="0"/>
              <a:t>Игалинская</a:t>
            </a:r>
            <a:r>
              <a:rPr lang="ru-RU" sz="3200" b="1" dirty="0" smtClean="0"/>
              <a:t>     </a:t>
            </a:r>
          </a:p>
          <a:p>
            <a:r>
              <a:rPr lang="ru-RU" sz="3200" b="1" dirty="0" smtClean="0"/>
              <a:t>      СОШ</a:t>
            </a:r>
            <a:r>
              <a:rPr lang="ru-RU" sz="3200" b="1" smtClean="0"/>
              <a:t>» </a:t>
            </a:r>
            <a:r>
              <a:rPr lang="ru-RU" sz="3200" b="1" smtClean="0"/>
              <a:t>2017год</a:t>
            </a:r>
            <a:endParaRPr lang="ru-RU" sz="3200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595985" y="4078331"/>
            <a:ext cx="3009207" cy="1886990"/>
          </a:xfrm>
          <a:scene3d>
            <a:camera prst="isometricOffAxis2Lef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</a:t>
            </a:r>
          </a:p>
          <a:p>
            <a:r>
              <a:rPr lang="ru-RU" b="1" dirty="0" smtClean="0"/>
              <a:t>   10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/>
              <a:t>9. Почему Николай Петрович хромал?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родился с короткой правой ногой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пять лет у мальчика начала сохнуть нога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юношеском возрасте сломал ногу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была у него хромающая походка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10. Где учился Николай Петрович?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Киевской духовной академии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Медико-хирургической академии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Московском университете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 Петербургском университете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11. Назовите девичью фамилию матери Павла Петровича.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Шереметьева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Горчакова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Новикова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Колязина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12. Почему «уволили в отставку генерал-майора </a:t>
            </a:r>
            <a:r>
              <a:rPr lang="ru-RU" sz="4000" dirty="0" err="1" smtClean="0"/>
              <a:t>Пиотра</a:t>
            </a:r>
            <a:r>
              <a:rPr lang="ru-RU" sz="4000" dirty="0" smtClean="0"/>
              <a:t> </a:t>
            </a:r>
            <a:r>
              <a:rPr lang="ru-RU" sz="4000" dirty="0" err="1" smtClean="0"/>
              <a:t>Кирсанофа</a:t>
            </a:r>
            <a:r>
              <a:rPr lang="ru-RU" sz="4000" dirty="0" smtClean="0"/>
              <a:t>»?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 возрасту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после тяжелого ранения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за проигранное сражение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за неудачный смотр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13. Когда окончил университет Николай Петрович?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1812 году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1820 году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1828 году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 1835 году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dirty="0" smtClean="0"/>
              <a:t>14. На ком женился молодой Николай Кирсанов?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на Маше Мироновой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на Маше </a:t>
            </a:r>
            <a:r>
              <a:rPr lang="ru-RU" dirty="0" err="1" smtClean="0"/>
              <a:t>Троекуровой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 Маше </a:t>
            </a:r>
            <a:r>
              <a:rPr lang="ru-RU" dirty="0" err="1" smtClean="0"/>
              <a:t>Преполовенской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 Анне </a:t>
            </a:r>
            <a:r>
              <a:rPr lang="ru-RU" dirty="0" err="1" smtClean="0"/>
              <a:t>Снегиной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15. Когда скончалась мать Аркадия?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1846 году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1847 году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 в 1848 году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 1849 году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1. Чьей памяти посвящается роман «Отцы и дети»?</a:t>
            </a:r>
          </a:p>
          <a:p>
            <a:pPr>
              <a:buNone/>
            </a:pPr>
            <a:r>
              <a:rPr lang="ru-RU" sz="4800" dirty="0" smtClean="0"/>
              <a:t>        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Виссариона</a:t>
            </a:r>
            <a:r>
              <a:rPr lang="ru-RU" dirty="0" smtClean="0"/>
              <a:t> Григорьевича Белинского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Николая Гавриловича Чернышевского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Фёдора Михайловича Достоевского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Александра Сергеевича Пушкина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sz="4800" dirty="0" smtClean="0"/>
              <a:t>. Когда начинается действие романа?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20 мая 1847 года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20 мая 1841 года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20 мая 1859 года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19 февраля 1861 года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sz="4800" dirty="0" smtClean="0"/>
              <a:t>. Бирюзовую серёжку в ухе носил(а)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Аркадий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Фенечка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Дуняша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Пётр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4. Сколько крепостных душ у </a:t>
            </a:r>
            <a:r>
              <a:rPr lang="ru-RU" sz="4800" dirty="0" err="1" smtClean="0"/>
              <a:t>Кирсановых</a:t>
            </a:r>
            <a:r>
              <a:rPr lang="ru-RU" sz="4800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сто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двести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триста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четыреста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5. Сколько десятин земли было у </a:t>
            </a:r>
            <a:r>
              <a:rPr lang="ru-RU" sz="4400" dirty="0" err="1" smtClean="0"/>
              <a:t>Кирсановых</a:t>
            </a:r>
            <a:r>
              <a:rPr lang="ru-RU" sz="4400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пятьсот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тысяча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тысяча пятьсот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две тысячи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6. Кем был отец братьев </a:t>
            </a:r>
            <a:r>
              <a:rPr lang="ru-RU" sz="5400" dirty="0" err="1" smtClean="0"/>
              <a:t>Кирсановых</a:t>
            </a:r>
            <a:r>
              <a:rPr lang="ru-RU" sz="5400" dirty="0" smtClean="0"/>
              <a:t>?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преуспевающим адвокатом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профессором духовной академии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председателем судебной палаты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боевым генералом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/>
              <a:t>7. Как звали мать братьев </a:t>
            </a:r>
            <a:r>
              <a:rPr lang="ru-RU" sz="5400" dirty="0" err="1" smtClean="0"/>
              <a:t>Кирсановых</a:t>
            </a:r>
            <a:r>
              <a:rPr lang="ru-RU" sz="5400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Агафоклея</a:t>
            </a:r>
            <a:r>
              <a:rPr lang="ru-RU" dirty="0" smtClean="0"/>
              <a:t> </a:t>
            </a:r>
            <a:r>
              <a:rPr lang="ru-RU" dirty="0" err="1" smtClean="0"/>
              <a:t>Кузьминишна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Прасковья </a:t>
            </a:r>
            <a:r>
              <a:rPr lang="ru-RU" dirty="0" err="1" smtClean="0"/>
              <a:t>Ильинишна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Марфа Игнатьевна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Пульхерия</a:t>
            </a:r>
            <a:r>
              <a:rPr lang="ru-RU" dirty="0" smtClean="0"/>
              <a:t> Александровна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dirty="0" smtClean="0"/>
              <a:t>8. Какое прозвище было у Николая Петровича в детстве?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Последыш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Головастик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Хромой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Трусишка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328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знаний</dc:title>
  <dc:creator>ЭММ</dc:creator>
  <cp:lastModifiedBy>муртаза</cp:lastModifiedBy>
  <cp:revision>22</cp:revision>
  <dcterms:created xsi:type="dcterms:W3CDTF">2010-02-09T18:22:56Z</dcterms:created>
  <dcterms:modified xsi:type="dcterms:W3CDTF">2017-10-01T09:47:49Z</dcterms:modified>
</cp:coreProperties>
</file>