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322-9FE3-4267-B12F-0ACBF521469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8313-5818-4F65-925A-F4299DCAB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322-9FE3-4267-B12F-0ACBF521469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8313-5818-4F65-925A-F4299DCAB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322-9FE3-4267-B12F-0ACBF521469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8313-5818-4F65-925A-F4299DCAB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322-9FE3-4267-B12F-0ACBF521469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8313-5818-4F65-925A-F4299DCAB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322-9FE3-4267-B12F-0ACBF521469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8313-5818-4F65-925A-F4299DCAB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322-9FE3-4267-B12F-0ACBF521469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8313-5818-4F65-925A-F4299DCAB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322-9FE3-4267-B12F-0ACBF521469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8313-5818-4F65-925A-F4299DCAB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322-9FE3-4267-B12F-0ACBF521469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8313-5818-4F65-925A-F4299DCAB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322-9FE3-4267-B12F-0ACBF521469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8313-5818-4F65-925A-F4299DCAB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322-9FE3-4267-B12F-0ACBF521469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8313-5818-4F65-925A-F4299DCAB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322-9FE3-4267-B12F-0ACBF521469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8313-5818-4F65-925A-F4299DCAB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7C322-9FE3-4267-B12F-0ACBF521469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28313-5818-4F65-925A-F4299DCAB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2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minisekretipushk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8001055" cy="528641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563952" y="571480"/>
            <a:ext cx="1650594" cy="135732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</a:t>
            </a:r>
            <a:endParaRPr lang="ru-RU" sz="5400" b="1" dirty="0"/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2207026" y="571480"/>
            <a:ext cx="1650594" cy="135732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2</a:t>
            </a:r>
            <a:endParaRPr lang="ru-RU" sz="5400" b="1" dirty="0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3850100" y="571480"/>
            <a:ext cx="1650594" cy="135732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3</a:t>
            </a:r>
            <a:endParaRPr lang="ru-RU" sz="5400" b="1" dirty="0"/>
          </a:p>
        </p:txBody>
      </p:sp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5493174" y="571480"/>
            <a:ext cx="1650594" cy="135732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4</a:t>
            </a:r>
            <a:endParaRPr lang="ru-RU" sz="5400" b="1" dirty="0"/>
          </a:p>
        </p:txBody>
      </p:sp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7215206" y="571480"/>
            <a:ext cx="1493394" cy="135732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5</a:t>
            </a:r>
            <a:endParaRPr lang="ru-RU" sz="5400" b="1" dirty="0"/>
          </a:p>
        </p:txBody>
      </p:sp>
      <p:sp>
        <p:nvSpPr>
          <p:cNvPr id="8" name="Прямоугольник 7">
            <a:hlinkClick r:id="rId8" action="ppaction://hlinksldjump"/>
          </p:cNvPr>
          <p:cNvSpPr/>
          <p:nvPr/>
        </p:nvSpPr>
        <p:spPr>
          <a:xfrm>
            <a:off x="571472" y="2000240"/>
            <a:ext cx="1650594" cy="12858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6</a:t>
            </a:r>
            <a:endParaRPr lang="ru-RU" sz="5400" b="1" dirty="0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2214546" y="2000240"/>
            <a:ext cx="1650594" cy="12858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7</a:t>
            </a:r>
            <a:endParaRPr lang="ru-RU" sz="5400" b="1" dirty="0"/>
          </a:p>
        </p:txBody>
      </p:sp>
      <p:sp>
        <p:nvSpPr>
          <p:cNvPr id="10" name="Прямоугольник 9">
            <a:hlinkClick r:id="rId10" action="ppaction://hlinksldjump"/>
          </p:cNvPr>
          <p:cNvSpPr/>
          <p:nvPr/>
        </p:nvSpPr>
        <p:spPr>
          <a:xfrm>
            <a:off x="3857620" y="2000240"/>
            <a:ext cx="1650594" cy="12858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8</a:t>
            </a:r>
            <a:endParaRPr lang="ru-RU" sz="5400" b="1" dirty="0"/>
          </a:p>
        </p:txBody>
      </p:sp>
      <p:sp>
        <p:nvSpPr>
          <p:cNvPr id="11" name="Прямоугольник 10">
            <a:hlinkClick r:id="rId11" action="ppaction://hlinksldjump"/>
          </p:cNvPr>
          <p:cNvSpPr/>
          <p:nvPr/>
        </p:nvSpPr>
        <p:spPr>
          <a:xfrm>
            <a:off x="5500694" y="2000240"/>
            <a:ext cx="1650594" cy="12858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9</a:t>
            </a:r>
            <a:endParaRPr lang="ru-RU" sz="5400" b="1" dirty="0"/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7222726" y="2000240"/>
            <a:ext cx="1493394" cy="12858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10</a:t>
            </a:r>
            <a:endParaRPr lang="ru-RU" sz="5400" b="1" dirty="0"/>
          </a:p>
        </p:txBody>
      </p:sp>
      <p:sp>
        <p:nvSpPr>
          <p:cNvPr id="13" name="Прямоугольник 12">
            <a:hlinkClick r:id="rId13" action="ppaction://hlinksldjump"/>
          </p:cNvPr>
          <p:cNvSpPr/>
          <p:nvPr/>
        </p:nvSpPr>
        <p:spPr>
          <a:xfrm>
            <a:off x="571472" y="3357562"/>
            <a:ext cx="1650594" cy="12858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11</a:t>
            </a:r>
            <a:endParaRPr lang="ru-RU" sz="5400" b="1" dirty="0"/>
          </a:p>
        </p:txBody>
      </p:sp>
      <p:sp>
        <p:nvSpPr>
          <p:cNvPr id="14" name="Прямоугольник 13">
            <a:hlinkClick r:id="rId14" action="ppaction://hlinksldjump"/>
          </p:cNvPr>
          <p:cNvSpPr/>
          <p:nvPr/>
        </p:nvSpPr>
        <p:spPr>
          <a:xfrm>
            <a:off x="2214546" y="3357562"/>
            <a:ext cx="1650594" cy="12858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12</a:t>
            </a:r>
            <a:endParaRPr lang="ru-RU" sz="5400" b="1" dirty="0"/>
          </a:p>
        </p:txBody>
      </p:sp>
      <p:sp>
        <p:nvSpPr>
          <p:cNvPr id="15" name="Прямоугольник 14">
            <a:hlinkClick r:id="rId15" action="ppaction://hlinksldjump"/>
          </p:cNvPr>
          <p:cNvSpPr/>
          <p:nvPr/>
        </p:nvSpPr>
        <p:spPr>
          <a:xfrm>
            <a:off x="3857620" y="3357562"/>
            <a:ext cx="1650594" cy="12858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13</a:t>
            </a:r>
            <a:endParaRPr lang="ru-RU" sz="5400" b="1" dirty="0"/>
          </a:p>
        </p:txBody>
      </p:sp>
      <p:sp>
        <p:nvSpPr>
          <p:cNvPr id="16" name="Прямоугольник 15">
            <a:hlinkClick r:id="rId16" action="ppaction://hlinksldjump"/>
          </p:cNvPr>
          <p:cNvSpPr/>
          <p:nvPr/>
        </p:nvSpPr>
        <p:spPr>
          <a:xfrm>
            <a:off x="5500694" y="3357562"/>
            <a:ext cx="1650594" cy="12858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14</a:t>
            </a:r>
            <a:endParaRPr lang="ru-RU" sz="5400" b="1" dirty="0"/>
          </a:p>
        </p:txBody>
      </p:sp>
      <p:sp>
        <p:nvSpPr>
          <p:cNvPr id="17" name="Прямоугольник 16">
            <a:hlinkClick r:id="rId17" action="ppaction://hlinksldjump"/>
          </p:cNvPr>
          <p:cNvSpPr/>
          <p:nvPr/>
        </p:nvSpPr>
        <p:spPr>
          <a:xfrm>
            <a:off x="7222726" y="3357562"/>
            <a:ext cx="1493394" cy="12858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15</a:t>
            </a:r>
            <a:endParaRPr lang="ru-RU" sz="5400" b="1" dirty="0"/>
          </a:p>
        </p:txBody>
      </p:sp>
      <p:sp>
        <p:nvSpPr>
          <p:cNvPr id="18" name="Прямоугольник 17">
            <a:hlinkClick r:id="rId18" action="ppaction://hlinksldjump"/>
          </p:cNvPr>
          <p:cNvSpPr/>
          <p:nvPr/>
        </p:nvSpPr>
        <p:spPr>
          <a:xfrm>
            <a:off x="571472" y="4714884"/>
            <a:ext cx="1650594" cy="12858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16</a:t>
            </a:r>
            <a:endParaRPr lang="ru-RU" sz="5400" b="1" dirty="0"/>
          </a:p>
        </p:txBody>
      </p:sp>
      <p:sp>
        <p:nvSpPr>
          <p:cNvPr id="19" name="Прямоугольник 18">
            <a:hlinkClick r:id="rId19" action="ppaction://hlinksldjump"/>
          </p:cNvPr>
          <p:cNvSpPr/>
          <p:nvPr/>
        </p:nvSpPr>
        <p:spPr>
          <a:xfrm>
            <a:off x="2214546" y="4714884"/>
            <a:ext cx="1650594" cy="12858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17</a:t>
            </a:r>
            <a:endParaRPr lang="ru-RU" sz="5400" b="1" dirty="0"/>
          </a:p>
        </p:txBody>
      </p:sp>
      <p:sp>
        <p:nvSpPr>
          <p:cNvPr id="20" name="Прямоугольник 19">
            <a:hlinkClick r:id="rId20" action="ppaction://hlinksldjump"/>
          </p:cNvPr>
          <p:cNvSpPr/>
          <p:nvPr/>
        </p:nvSpPr>
        <p:spPr>
          <a:xfrm>
            <a:off x="3857620" y="4714884"/>
            <a:ext cx="1650594" cy="12858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18</a:t>
            </a:r>
            <a:endParaRPr lang="ru-RU" sz="5400" b="1" dirty="0"/>
          </a:p>
        </p:txBody>
      </p:sp>
      <p:sp>
        <p:nvSpPr>
          <p:cNvPr id="21" name="Прямоугольник 20">
            <a:hlinkClick r:id="rId21" action="ppaction://hlinksldjump"/>
          </p:cNvPr>
          <p:cNvSpPr/>
          <p:nvPr/>
        </p:nvSpPr>
        <p:spPr>
          <a:xfrm>
            <a:off x="5500694" y="4714884"/>
            <a:ext cx="1650594" cy="12858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19</a:t>
            </a:r>
            <a:endParaRPr lang="ru-RU" sz="5400" b="1" dirty="0"/>
          </a:p>
        </p:txBody>
      </p:sp>
      <p:sp>
        <p:nvSpPr>
          <p:cNvPr id="22" name="Прямоугольник 21">
            <a:hlinkClick r:id="rId22" action="ppaction://hlinksldjump"/>
          </p:cNvPr>
          <p:cNvSpPr/>
          <p:nvPr/>
        </p:nvSpPr>
        <p:spPr>
          <a:xfrm>
            <a:off x="7215206" y="4714884"/>
            <a:ext cx="1493394" cy="12858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20</a:t>
            </a:r>
            <a:endParaRPr lang="ru-RU" sz="5400" b="1" dirty="0"/>
          </a:p>
        </p:txBody>
      </p:sp>
      <p:sp>
        <p:nvSpPr>
          <p:cNvPr id="23" name="Управляющая кнопка: в конец 22">
            <a:hlinkClick r:id="rId23" action="ppaction://hlinksldjump" highlightClick="1"/>
          </p:cNvPr>
          <p:cNvSpPr/>
          <p:nvPr/>
        </p:nvSpPr>
        <p:spPr>
          <a:xfrm>
            <a:off x="8143900" y="5572140"/>
            <a:ext cx="428628" cy="285752"/>
          </a:xfrm>
          <a:prstGeom prst="actionButtonEn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86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После известия о казни пятерых декабристов Пушкин нарисовал виселицу с телами повешенных и написал четыре слова. Какие?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«И я бы мог…»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500958" y="6072206"/>
            <a:ext cx="114300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866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Какое стихотворение было написано поэтом для чтения на публичном экзамене 8 января 1815 года при переходе с младшего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3-летнего курса лицея на старший курс?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«Воспоминания в Царском Селе»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500958" y="6072206"/>
            <a:ext cx="114300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Назовите 6 произведений А.С.Пушкина, в которых главную героиню звали Мария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«Бахчисарайский фонтан», «Дубровский», «Капитанская дочка», «Полтава», «Метель», «Выстрел»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500958" y="6072206"/>
            <a:ext cx="114300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В каком месяце и какого числа отмечали Пушкин и его друзья день открытия Лицея?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19 октября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500958" y="6072206"/>
            <a:ext cx="114300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Кто в романе «Евгений Онегин» произносит фразу: «Любви все возрасты покорны»?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Автор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500958" y="6072206"/>
            <a:ext cx="114300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Когда и в связи с чем В.Жуковский подарил Пушкину свой портрет?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После написания поэмы «Руслан и Людмила»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500958" y="6072206"/>
            <a:ext cx="114300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Кто из русских литераторов так же, как и Пушкин, служил в Коллегии иностранных дел?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Александр Сергеевич Грибоедов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500958" y="6072206"/>
            <a:ext cx="114300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Какое одинаковое название имеют романтическая поэма А.С.Пушкина и рассказ Л.Н.Толстого?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«Кавказский пленник»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500958" y="6072206"/>
            <a:ext cx="114300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В каких произведениях А.С. Пушкина описывается Петр I?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«Полтава», «Медный всадник»,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«Арап Петра великого»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7500958" y="6072206"/>
            <a:ext cx="114300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Знаете ли вы известный пушкинский афоризм о воспитании: «Мы все учились понемногу…»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«Чему-нибудь и как-нибудь»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7500958" y="6072206"/>
            <a:ext cx="114300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00" y="35716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Назовите имя, отчество, фамилию няни Пушкина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Арина Родионовна Яковлева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7500958" y="6072206"/>
            <a:ext cx="114300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8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Какие прозвища были у Пушкина в Лицее? 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Француз, обезьяна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rId2" action="ppaction://hlinksldjump" highlightClick="1"/>
          </p:cNvPr>
          <p:cNvSpPr/>
          <p:nvPr/>
        </p:nvSpPr>
        <p:spPr>
          <a:xfrm>
            <a:off x="7500958" y="6072206"/>
            <a:ext cx="114300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86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Назовите произведение, в первых строках которого автор определил цель его создания: “…Воспеть свободу миру, На тронах поразить порок”?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«ВОЛЬНОСТЬ»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rId2" action="ppaction://hlinksldjump" highlightClick="1"/>
          </p:cNvPr>
          <p:cNvSpPr/>
          <p:nvPr/>
        </p:nvSpPr>
        <p:spPr>
          <a:xfrm>
            <a:off x="6715140" y="6215082"/>
            <a:ext cx="1000132" cy="42862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:\Documents and Settings\муртаза\Мои документы\Downloads\downloa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620000" cy="1270000"/>
          </a:xfrm>
          <a:prstGeom prst="rect">
            <a:avLst/>
          </a:prstGeom>
          <a:noFill/>
        </p:spPr>
      </p:pic>
      <p:pic>
        <p:nvPicPr>
          <p:cNvPr id="1026" name="Picture 2" descr="D:\Documents and Settings\муртаза\Мои документы\Downloads\download (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643446"/>
            <a:ext cx="7620000" cy="1270000"/>
          </a:xfrm>
          <a:prstGeom prst="rect">
            <a:avLst/>
          </a:prstGeom>
          <a:noFill/>
        </p:spPr>
      </p:pic>
      <p:pic>
        <p:nvPicPr>
          <p:cNvPr id="1027" name="Picture 3" descr="D:\Documents and Settings\муртаза\Мои документы\Downloads\download (2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794000"/>
            <a:ext cx="7620000" cy="12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8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Какое время года особенно любил Пушкин и почему? 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Осень.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Это время года вдохновляло его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500958" y="6072206"/>
            <a:ext cx="114300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Как называется сейчас город, где Пушкин учился в лицее?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ПУШКИН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500958" y="6072206"/>
            <a:ext cx="114300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Какой великий русский поэт слушал стихи Пушкина на лицейском экзамене?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Гаврила Романович Державин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500958" y="6072206"/>
            <a:ext cx="114300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Какое первое стихотворение он опубликовал и под каким псевдонимом?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«К другу-стихотворцу» 1814 г. </a:t>
            </a: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Нкшп</a:t>
            </a:r>
            <a:r>
              <a:rPr lang="ru-RU" sz="2800" b="1" dirty="0" smtClean="0">
                <a:solidFill>
                  <a:srgbClr val="FF0000"/>
                </a:solidFill>
              </a:rPr>
              <a:t> – согласные «перевёрнутой» фамилии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500958" y="6072206"/>
            <a:ext cx="114300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Бывал ли Пушкин за границей?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Нет. Арзрум, куда ездил Пушкин, тогда принадлежал России, а впоследствии отошел к Турции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500958" y="6072206"/>
            <a:ext cx="114300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Какой русский поэт был выслан из Петербурга за стихотворение, посвященное гибели Пушкина?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Михаил Юрьевич Лермонтов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500958" y="6072206"/>
            <a:ext cx="114300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86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 качестве эпиграфа к «Капитанской дочке» приводится в сокращенном виде русская пословица.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Знаете ли вы ее целиком?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2643182"/>
            <a:ext cx="7215238" cy="14287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«Береги платье </a:t>
            </a:r>
            <a:r>
              <a:rPr lang="ru-RU" sz="4000" b="1" dirty="0" err="1" smtClean="0">
                <a:solidFill>
                  <a:srgbClr val="FF0000"/>
                </a:solidFill>
              </a:rPr>
              <a:t>снову</a:t>
            </a:r>
            <a:r>
              <a:rPr lang="ru-RU" sz="4000" b="1" dirty="0" smtClean="0">
                <a:solidFill>
                  <a:srgbClr val="FF0000"/>
                </a:solidFill>
              </a:rPr>
              <a:t>, а честь смолоду»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57554" y="5500702"/>
            <a:ext cx="2714644" cy="107157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500958" y="6072206"/>
            <a:ext cx="114300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422</Words>
  <Application>Microsoft Office PowerPoint</Application>
  <PresentationFormat>Экран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Manager>мсм</Manager>
  <Company>исош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муртаза18</dc:creator>
  <cp:lastModifiedBy>муртаза</cp:lastModifiedBy>
  <cp:revision>33</cp:revision>
  <dcterms:created xsi:type="dcterms:W3CDTF">2018-10-19T03:12:17Z</dcterms:created>
  <dcterms:modified xsi:type="dcterms:W3CDTF">2018-10-21T12:19:45Z</dcterms:modified>
</cp:coreProperties>
</file>