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Override PartName="/ppt/notesSlides/notesSlide1.xml" ContentType="application/vnd.openxmlformats-officedocument.presentationml.notesSlide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-8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-2154" y="-84"/>
      </p:cViewPr>
      <p:guideLst>
        <p:guide orient="horz" pos="2880"/>
        <p:guide pos="2160"/>
      </p:guideLst>
    </p:cSldViewPr>
  </p:notes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06/relationships/vbaProject" Target="vbaProject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16;617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00D46-12CF-49A3-A528-F303F0A973C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«Отцы и дети»</a:t>
            </a:r>
          </a:p>
          <a:p>
            <a:r>
              <a:rPr lang="en-US" dirty="0" smtClean="0"/>
              <a:t>I</a:t>
            </a:r>
            <a:r>
              <a:rPr lang="ru-RU" dirty="0" smtClean="0"/>
              <a:t> вариант</a:t>
            </a:r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effectLst>
            <a:outerShdw blurRad="40000" dist="20000" dir="5400000" rotWithShape="0">
              <a:srgbClr val="000000">
                <a:alpha val="38000"/>
              </a:srgbClr>
            </a:outerShdw>
            <a:softEdge rad="635000"/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      </a:t>
            </a:r>
            <a:r>
              <a:rPr lang="ru-RU" sz="3200" dirty="0" err="1" smtClean="0"/>
              <a:t>Эфендиев</a:t>
            </a:r>
            <a:r>
              <a:rPr lang="ru-RU" sz="3200" dirty="0" smtClean="0"/>
              <a:t> М.М.</a:t>
            </a:r>
          </a:p>
          <a:p>
            <a:r>
              <a:rPr lang="ru-RU" sz="3200" dirty="0" smtClean="0"/>
              <a:t>МКОУ «</a:t>
            </a:r>
            <a:r>
              <a:rPr lang="ru-RU" sz="3200" dirty="0" err="1" smtClean="0"/>
              <a:t>Игалинская</a:t>
            </a:r>
            <a:r>
              <a:rPr lang="ru-RU" sz="3200" dirty="0" smtClean="0"/>
              <a:t> СОШ»                   </a:t>
            </a:r>
          </a:p>
          <a:p>
            <a:r>
              <a:rPr lang="ru-RU" sz="3200" smtClean="0"/>
              <a:t>                    </a:t>
            </a:r>
            <a:r>
              <a:rPr lang="ru-RU" sz="3200" smtClean="0"/>
              <a:t>2017</a:t>
            </a:r>
            <a:endParaRPr lang="ru-RU" sz="3200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effectLst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  <a:scene3d>
            <a:camera prst="isometricLeftDown"/>
            <a:lightRig rig="threePt" dir="t"/>
          </a:scene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</a:t>
            </a:r>
          </a:p>
          <a:p>
            <a:r>
              <a:rPr lang="ru-RU" dirty="0" smtClean="0"/>
              <a:t>    </a:t>
            </a:r>
            <a:r>
              <a:rPr lang="ru-RU" b="1" dirty="0" smtClean="0"/>
              <a:t>10 класс</a:t>
            </a:r>
            <a:endParaRPr lang="ru-RU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ru-RU" sz="4400" dirty="0" smtClean="0"/>
              <a:t>9.Какое слово в лексиконе Базарова можно отнести к «ругательным»?</a:t>
            </a:r>
          </a:p>
          <a:p>
            <a:pPr>
              <a:buNone/>
            </a:pPr>
            <a:r>
              <a:rPr lang="ru-RU" sz="4400" dirty="0" smtClean="0"/>
              <a:t> 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i="1" dirty="0" smtClean="0"/>
              <a:t>романтизм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i="1" dirty="0" smtClean="0"/>
              <a:t>«</a:t>
            </a:r>
            <a:r>
              <a:rPr lang="ru-RU" i="1" dirty="0" err="1" smtClean="0"/>
              <a:t>принсипы</a:t>
            </a:r>
            <a:r>
              <a:rPr lang="ru-RU" i="1" dirty="0" smtClean="0"/>
              <a:t>»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i="1" dirty="0" smtClean="0"/>
              <a:t>прогресс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i="1" dirty="0" smtClean="0"/>
              <a:t>либерализм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10.С какой целью И.С.Тургенев поставил рядом с демократом Базаровым одного из лучших представителей дворянства Павла Петровича Кирсанова?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i="1" dirty="0" smtClean="0"/>
              <a:t>чтобы показать несостоятельность взглядов Базарова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i="1" dirty="0" smtClean="0"/>
              <a:t>чтобы подчеркнуть аристократизм П.П. Кирсанова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i="1" dirty="0" smtClean="0"/>
              <a:t>чтобы унизить демократа Базарова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i="1" dirty="0" smtClean="0"/>
              <a:t>чтобы показать несостоятельность дворянского класса и моральное превосходство демократа над аристократом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4800" dirty="0" smtClean="0"/>
              <a:t>1.В каком году был напечатан роман «Отцы и дети»?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i="1" dirty="0" smtClean="0"/>
              <a:t>1859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i="1" dirty="0" smtClean="0"/>
              <a:t>1862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i="1" dirty="0" smtClean="0"/>
              <a:t>1965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i="1" dirty="0" smtClean="0"/>
              <a:t>1840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6000" dirty="0" smtClean="0"/>
              <a:t>2.Кому был посвящён роман?</a:t>
            </a:r>
          </a:p>
          <a:p>
            <a:pPr>
              <a:buNone/>
            </a:pPr>
            <a:endParaRPr lang="ru-RU" sz="60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i="1" dirty="0" smtClean="0"/>
              <a:t>В.Г. Белинскому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i="1" dirty="0" smtClean="0"/>
              <a:t>Н.А. Добролюбову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i="1" dirty="0" smtClean="0"/>
              <a:t>Н.А. Некрасову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i="1" dirty="0" smtClean="0"/>
              <a:t>Н.Г. Чернышевскому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4800" dirty="0" smtClean="0"/>
              <a:t>3.Какой конфликт лежит в основе романа «Отцы и дети»?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i="1" dirty="0" smtClean="0"/>
              <a:t>между Николаем Петровичем и Аркадием </a:t>
            </a:r>
            <a:r>
              <a:rPr lang="ru-RU" i="1" dirty="0" err="1" smtClean="0"/>
              <a:t>Кирсановыми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i="1" dirty="0" smtClean="0"/>
              <a:t>между разночинцами-демократами и либеральными дворянами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i="1" dirty="0" smtClean="0"/>
              <a:t>между помещиками и  крепостными крестьянами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i="1" dirty="0" smtClean="0"/>
              <a:t>между Базаровым и Одинцовой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4800" dirty="0" smtClean="0"/>
              <a:t>4.Сколько времени длится действие романа до эпилога?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i="1" dirty="0" smtClean="0"/>
              <a:t>1 месяц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i="1" dirty="0" smtClean="0"/>
              <a:t>1 год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i="1" dirty="0" smtClean="0"/>
              <a:t>полгода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i="1" dirty="0" smtClean="0"/>
              <a:t>4 месяца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4000" dirty="0" smtClean="0"/>
              <a:t>5.Укажите, какой тип композиции использован автором в романе «Отцы и дети»: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i="1" dirty="0" smtClean="0"/>
              <a:t>последовательная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i="1" dirty="0" smtClean="0"/>
              <a:t>циклическая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i="1" dirty="0" smtClean="0"/>
              <a:t>параллельная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i="1" dirty="0" smtClean="0"/>
              <a:t>зеркальная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4800" dirty="0" smtClean="0"/>
              <a:t>6.Сословие, к которому принадлежал Базаров: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i="1" dirty="0" smtClean="0"/>
              <a:t>дворянство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i="1" dirty="0" smtClean="0"/>
              <a:t>крестьянство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i="1" dirty="0" smtClean="0"/>
              <a:t>мещанство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i="1" dirty="0" smtClean="0"/>
              <a:t>разночинцы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5400" dirty="0" smtClean="0"/>
              <a:t>7.Будущая специальность Базарова: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i="1" dirty="0" smtClean="0"/>
              <a:t>врач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i="1" dirty="0" smtClean="0"/>
              <a:t>военный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i="1" dirty="0" smtClean="0"/>
              <a:t>учитель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i="1" dirty="0" smtClean="0"/>
              <a:t>инженер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4400" dirty="0" smtClean="0"/>
              <a:t>8. С какой целью Аркадий Кирсанов рассказывает Базарову историю жизни Павла Петровича?       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i="1" dirty="0" smtClean="0"/>
              <a:t>Аркадий рассчитывает расположить Базарова  к Павлу Петровичу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i="1" dirty="0" smtClean="0"/>
              <a:t>Аркадий  пытается оправдать снобизм дяди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i="1" dirty="0" smtClean="0"/>
              <a:t>Аркадий удовлетворяет любопытство друга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i="1" dirty="0" smtClean="0"/>
              <a:t>Аркадий хочет занять скучающего друга</a:t>
            </a:r>
            <a:endParaRPr lang="ru-RU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246</Words>
  <Application>Microsoft Office PowerPoint</Application>
  <PresentationFormat>Экран (4:3)</PresentationFormat>
  <Paragraphs>71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Зачёт</dc:title>
  <dc:creator>ЭММ</dc:creator>
  <cp:lastModifiedBy>муртаза</cp:lastModifiedBy>
  <cp:revision>30</cp:revision>
  <dcterms:created xsi:type="dcterms:W3CDTF">2010-02-09T18:22:56Z</dcterms:created>
  <dcterms:modified xsi:type="dcterms:W3CDTF">2017-10-01T09:48:08Z</dcterms:modified>
</cp:coreProperties>
</file>