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Правописание гласных в корне.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628014" y="3871854"/>
            <a:ext cx="4921134" cy="1886990"/>
          </a:xfrm>
          <a:scene3d>
            <a:camera prst="isometricOffAxis1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dirty="0" err="1" smtClean="0"/>
              <a:t>Эфендиев</a:t>
            </a:r>
            <a:r>
              <a:rPr lang="ru-RU" sz="3600" dirty="0" smtClean="0"/>
              <a:t> М.М.2014 г.</a:t>
            </a:r>
          </a:p>
          <a:p>
            <a:r>
              <a:rPr lang="ru-RU" sz="3600" dirty="0" smtClean="0"/>
              <a:t>    </a:t>
            </a:r>
            <a:r>
              <a:rPr lang="ru-RU" sz="3600" dirty="0" err="1" smtClean="0"/>
              <a:t>Игалинская</a:t>
            </a:r>
            <a:r>
              <a:rPr lang="ru-RU" sz="3600" dirty="0" smtClean="0"/>
              <a:t> СОШ</a:t>
            </a:r>
            <a:endParaRPr lang="ru-RU" sz="36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536991" y="4048834"/>
            <a:ext cx="3009207" cy="1886990"/>
          </a:xfrm>
          <a:scene3d>
            <a:camera prst="isometricRightUp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6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9.Укажите </a:t>
            </a:r>
            <a:r>
              <a:rPr lang="ru-RU" sz="4000" b="1" dirty="0" smtClean="0"/>
              <a:t>ряд, в котором на месте всех пропусков пишется одна и та же буква.</a:t>
            </a:r>
            <a:br>
              <a:rPr lang="ru-RU" sz="4000" b="1" dirty="0" smtClean="0"/>
            </a:b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пом</a:t>
            </a:r>
            <a:r>
              <a:rPr lang="ru-RU" dirty="0" smtClean="0"/>
              <a:t>..</a:t>
            </a:r>
            <a:r>
              <a:rPr lang="ru-RU" dirty="0" err="1" smtClean="0"/>
              <a:t>рить</a:t>
            </a:r>
            <a:r>
              <a:rPr lang="ru-RU" dirty="0" smtClean="0"/>
              <a:t> (поссорившихся), </a:t>
            </a:r>
            <a:r>
              <a:rPr lang="ru-RU" dirty="0" err="1" smtClean="0"/>
              <a:t>пон</a:t>
            </a:r>
            <a:r>
              <a:rPr lang="ru-RU" dirty="0" smtClean="0"/>
              <a:t>..</a:t>
            </a:r>
            <a:r>
              <a:rPr lang="ru-RU" dirty="0" err="1" smtClean="0"/>
              <a:t>зовье</a:t>
            </a:r>
            <a:r>
              <a:rPr lang="ru-RU" dirty="0" smtClean="0"/>
              <a:t>, ед..</a:t>
            </a:r>
            <a:r>
              <a:rPr lang="ru-RU" dirty="0" err="1" smtClean="0"/>
              <a:t>ничный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в..н..грет, </a:t>
            </a:r>
            <a:r>
              <a:rPr lang="ru-RU" dirty="0" err="1" smtClean="0"/>
              <a:t>обд</a:t>
            </a:r>
            <a:r>
              <a:rPr lang="ru-RU" dirty="0" smtClean="0"/>
              <a:t>..лить, </a:t>
            </a:r>
            <a:r>
              <a:rPr lang="ru-RU" dirty="0" err="1" smtClean="0"/>
              <a:t>взгл</a:t>
            </a:r>
            <a:r>
              <a:rPr lang="ru-RU" dirty="0" smtClean="0"/>
              <a:t>..</a:t>
            </a:r>
            <a:r>
              <a:rPr lang="ru-RU" dirty="0" err="1" smtClean="0"/>
              <a:t>нуть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расп</a:t>
            </a:r>
            <a:r>
              <a:rPr lang="ru-RU" dirty="0" smtClean="0"/>
              <a:t>..лённый, ..</a:t>
            </a:r>
            <a:r>
              <a:rPr lang="ru-RU" dirty="0" err="1" smtClean="0"/>
              <a:t>птимист</a:t>
            </a:r>
            <a:r>
              <a:rPr lang="ru-RU" dirty="0" smtClean="0"/>
              <a:t>, </a:t>
            </a:r>
            <a:r>
              <a:rPr lang="ru-RU" dirty="0" err="1" smtClean="0"/>
              <a:t>эксп</a:t>
            </a:r>
            <a:r>
              <a:rPr lang="ru-RU" dirty="0" smtClean="0"/>
              <a:t>..</a:t>
            </a:r>
            <a:r>
              <a:rPr lang="ru-RU" dirty="0" err="1" smtClean="0"/>
              <a:t>зиция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сп</a:t>
            </a:r>
            <a:r>
              <a:rPr lang="ru-RU" dirty="0" smtClean="0"/>
              <a:t>..</a:t>
            </a:r>
            <a:r>
              <a:rPr lang="ru-RU" dirty="0" err="1" smtClean="0"/>
              <a:t>ртакиада</a:t>
            </a:r>
            <a:r>
              <a:rPr lang="ru-RU" dirty="0" smtClean="0"/>
              <a:t>, зал..тать, р..</a:t>
            </a:r>
            <a:r>
              <a:rPr lang="ru-RU" dirty="0" err="1" smtClean="0"/>
              <a:t>зарий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400" b="1" dirty="0" smtClean="0"/>
              <a:t>10.Укажите </a:t>
            </a:r>
            <a:r>
              <a:rPr lang="ru-RU" sz="4400" b="1" dirty="0" smtClean="0"/>
              <a:t>ряд, где все слова пишутся с А.</a:t>
            </a:r>
            <a:br>
              <a:rPr lang="ru-RU" sz="4400" b="1" dirty="0" smtClean="0"/>
            </a:br>
            <a:endParaRPr lang="ru-RU" sz="4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ф..</a:t>
            </a:r>
            <a:r>
              <a:rPr lang="ru-RU" dirty="0" err="1" smtClean="0"/>
              <a:t>рфор</a:t>
            </a:r>
            <a:r>
              <a:rPr lang="ru-RU" dirty="0" smtClean="0"/>
              <a:t>, </a:t>
            </a:r>
            <a:r>
              <a:rPr lang="ru-RU" dirty="0" err="1" smtClean="0"/>
              <a:t>пок</a:t>
            </a:r>
            <a:r>
              <a:rPr lang="ru-RU" dirty="0" smtClean="0"/>
              <a:t>..</a:t>
            </a:r>
            <a:r>
              <a:rPr lang="ru-RU" dirty="0" err="1" smtClean="0"/>
              <a:t>яние</a:t>
            </a:r>
            <a:r>
              <a:rPr lang="ru-RU" dirty="0" smtClean="0"/>
              <a:t>, </a:t>
            </a:r>
            <a:r>
              <a:rPr lang="ru-RU" dirty="0" err="1" smtClean="0"/>
              <a:t>нер</a:t>
            </a:r>
            <a:r>
              <a:rPr lang="ru-RU" dirty="0" smtClean="0"/>
              <a:t>..</a:t>
            </a:r>
            <a:r>
              <a:rPr lang="ru-RU" dirty="0" err="1" smtClean="0"/>
              <a:t>злучно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к..р..</a:t>
            </a:r>
            <a:r>
              <a:rPr lang="ru-RU" dirty="0" err="1" smtClean="0"/>
              <a:t>ван</a:t>
            </a:r>
            <a:r>
              <a:rPr lang="ru-RU" dirty="0" smtClean="0"/>
              <a:t>, ..гр..ном, к..кос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хл</a:t>
            </a:r>
            <a:r>
              <a:rPr lang="ru-RU" dirty="0" smtClean="0"/>
              <a:t>..п..</a:t>
            </a:r>
            <a:r>
              <a:rPr lang="ru-RU" dirty="0" err="1" smtClean="0"/>
              <a:t>тливый</a:t>
            </a:r>
            <a:r>
              <a:rPr lang="ru-RU" dirty="0" smtClean="0"/>
              <a:t>, л..</a:t>
            </a:r>
            <a:r>
              <a:rPr lang="ru-RU" dirty="0" err="1" smtClean="0"/>
              <a:t>синый</a:t>
            </a:r>
            <a:r>
              <a:rPr lang="ru-RU" dirty="0" smtClean="0"/>
              <a:t>, нал..вить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</a:t>
            </a:r>
            <a:r>
              <a:rPr lang="ru-RU" dirty="0" smtClean="0"/>
              <a:t>..</a:t>
            </a:r>
            <a:r>
              <a:rPr lang="ru-RU" smtClean="0"/>
              <a:t>мариный, </a:t>
            </a:r>
            <a:r>
              <a:rPr lang="ru-RU" dirty="0" err="1" smtClean="0"/>
              <a:t>ув</a:t>
            </a:r>
            <a:r>
              <a:rPr lang="ru-RU" dirty="0" smtClean="0"/>
              <a:t>..</a:t>
            </a:r>
            <a:r>
              <a:rPr lang="ru-RU" dirty="0" err="1" smtClean="0"/>
              <a:t>жение</a:t>
            </a:r>
            <a:r>
              <a:rPr lang="ru-RU" dirty="0" smtClean="0"/>
              <a:t>, напр..</a:t>
            </a:r>
            <a:r>
              <a:rPr lang="ru-RU" dirty="0" err="1" smtClean="0"/>
              <a:t>вляя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/>
            <a:r>
              <a:rPr lang="ru-RU" sz="5700" b="1" dirty="0" smtClean="0"/>
              <a:t>1.В </a:t>
            </a:r>
            <a:r>
              <a:rPr lang="ru-RU" sz="5700" b="1" dirty="0" smtClean="0"/>
              <a:t>каком ряду во всех словах пропущена безударная гласная, проверяемая ударением?</a:t>
            </a:r>
            <a:br>
              <a:rPr lang="ru-RU" sz="57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акв</a:t>
            </a:r>
            <a:r>
              <a:rPr lang="ru-RU" dirty="0" smtClean="0"/>
              <a:t>..</a:t>
            </a:r>
            <a:r>
              <a:rPr lang="ru-RU" dirty="0" err="1" smtClean="0"/>
              <a:t>рельный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..</a:t>
            </a:r>
            <a:r>
              <a:rPr lang="ru-RU" dirty="0" err="1" smtClean="0"/>
              <a:t>ря</a:t>
            </a:r>
            <a:r>
              <a:rPr lang="ru-RU" dirty="0" smtClean="0"/>
              <a:t>, </a:t>
            </a:r>
            <a:r>
              <a:rPr lang="ru-RU" dirty="0" err="1" smtClean="0"/>
              <a:t>ук</a:t>
            </a:r>
            <a:r>
              <a:rPr lang="ru-RU" dirty="0" smtClean="0"/>
              <a:t>..</a:t>
            </a:r>
            <a:r>
              <a:rPr lang="ru-RU" dirty="0" err="1" smtClean="0"/>
              <a:t>рить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пом</a:t>
            </a:r>
            <a:r>
              <a:rPr lang="ru-RU" dirty="0" smtClean="0"/>
              <a:t>..гать, д..</a:t>
            </a:r>
            <a:r>
              <a:rPr lang="ru-RU" dirty="0" err="1" smtClean="0"/>
              <a:t>кумент</a:t>
            </a:r>
            <a:r>
              <a:rPr lang="ru-RU" dirty="0" smtClean="0"/>
              <a:t>, </a:t>
            </a:r>
            <a:r>
              <a:rPr lang="ru-RU" dirty="0" err="1" smtClean="0"/>
              <a:t>безотл</a:t>
            </a:r>
            <a:r>
              <a:rPr lang="ru-RU" dirty="0" smtClean="0"/>
              <a:t>..</a:t>
            </a:r>
            <a:r>
              <a:rPr lang="ru-RU" dirty="0" err="1" smtClean="0"/>
              <a:t>гательный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в..</a:t>
            </a:r>
            <a:r>
              <a:rPr lang="ru-RU" dirty="0" err="1" smtClean="0"/>
              <a:t>новатый</a:t>
            </a:r>
            <a:r>
              <a:rPr lang="ru-RU" dirty="0" smtClean="0"/>
              <a:t>, </a:t>
            </a:r>
            <a:r>
              <a:rPr lang="ru-RU" dirty="0" err="1" smtClean="0"/>
              <a:t>пов</a:t>
            </a:r>
            <a:r>
              <a:rPr lang="ru-RU" dirty="0" smtClean="0"/>
              <a:t>..</a:t>
            </a:r>
            <a:r>
              <a:rPr lang="ru-RU" dirty="0" err="1" smtClean="0"/>
              <a:t>р</a:t>
            </a:r>
            <a:r>
              <a:rPr lang="ru-RU" dirty="0" smtClean="0"/>
              <a:t>, </a:t>
            </a:r>
            <a:r>
              <a:rPr lang="ru-RU" dirty="0" err="1" smtClean="0"/>
              <a:t>вбл</a:t>
            </a:r>
            <a:r>
              <a:rPr lang="ru-RU" dirty="0" smtClean="0"/>
              <a:t>..</a:t>
            </a:r>
            <a:r>
              <a:rPr lang="ru-RU" dirty="0" err="1" smtClean="0"/>
              <a:t>зи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изл</a:t>
            </a:r>
            <a:r>
              <a:rPr lang="ru-RU" dirty="0" smtClean="0"/>
              <a:t>..</a:t>
            </a:r>
            <a:r>
              <a:rPr lang="ru-RU" dirty="0" err="1" smtClean="0"/>
              <a:t>жение</a:t>
            </a:r>
            <a:r>
              <a:rPr lang="ru-RU" dirty="0" smtClean="0"/>
              <a:t>, д..</a:t>
            </a:r>
            <a:r>
              <a:rPr lang="ru-RU" dirty="0" err="1" smtClean="0"/>
              <a:t>ридировать</a:t>
            </a:r>
            <a:r>
              <a:rPr lang="ru-RU" dirty="0" smtClean="0"/>
              <a:t>, д..</a:t>
            </a:r>
            <a:r>
              <a:rPr lang="ru-RU" dirty="0" err="1" smtClean="0"/>
              <a:t>лекая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2.В </a:t>
            </a:r>
            <a:r>
              <a:rPr lang="ru-RU" sz="4000" b="1" dirty="0" smtClean="0"/>
              <a:t>каком ряду во всех словах пропущена безударная гласная, проверяемая ударением?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нагр</a:t>
            </a:r>
            <a:r>
              <a:rPr lang="ru-RU" dirty="0" smtClean="0"/>
              <a:t>..</a:t>
            </a:r>
            <a:r>
              <a:rPr lang="ru-RU" dirty="0" err="1" smtClean="0"/>
              <a:t>вать</a:t>
            </a:r>
            <a:r>
              <a:rPr lang="ru-RU" dirty="0" smtClean="0"/>
              <a:t>, стр…мление, соч..тающий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под..</a:t>
            </a:r>
            <a:r>
              <a:rPr lang="ru-RU" dirty="0" err="1" smtClean="0"/>
              <a:t>рить</a:t>
            </a:r>
            <a:r>
              <a:rPr lang="ru-RU" dirty="0" smtClean="0"/>
              <a:t>, </a:t>
            </a:r>
            <a:r>
              <a:rPr lang="ru-RU" dirty="0" err="1" smtClean="0"/>
              <a:t>хв</a:t>
            </a:r>
            <a:r>
              <a:rPr lang="ru-RU" dirty="0" smtClean="0"/>
              <a:t>..</a:t>
            </a:r>
            <a:r>
              <a:rPr lang="ru-RU" dirty="0" err="1" smtClean="0"/>
              <a:t>стун</a:t>
            </a:r>
            <a:r>
              <a:rPr lang="ru-RU" dirty="0" smtClean="0"/>
              <a:t>, </a:t>
            </a:r>
            <a:r>
              <a:rPr lang="ru-RU" dirty="0" err="1" smtClean="0"/>
              <a:t>просл</a:t>
            </a:r>
            <a:r>
              <a:rPr lang="ru-RU" dirty="0" smtClean="0"/>
              <a:t>..</a:t>
            </a:r>
            <a:r>
              <a:rPr lang="ru-RU" dirty="0" err="1" smtClean="0"/>
              <a:t>вляя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об..</a:t>
            </a:r>
            <a:r>
              <a:rPr lang="ru-RU" dirty="0" err="1" smtClean="0"/>
              <a:t>яние</a:t>
            </a:r>
            <a:r>
              <a:rPr lang="ru-RU" dirty="0" smtClean="0"/>
              <a:t>, </a:t>
            </a:r>
            <a:r>
              <a:rPr lang="ru-RU" dirty="0" err="1" smtClean="0"/>
              <a:t>прик</a:t>
            </a:r>
            <a:r>
              <a:rPr lang="ru-RU" dirty="0" smtClean="0"/>
              <a:t>..</a:t>
            </a:r>
            <a:r>
              <a:rPr lang="ru-RU" dirty="0" err="1" smtClean="0"/>
              <a:t>снуться</a:t>
            </a:r>
            <a:r>
              <a:rPr lang="ru-RU" dirty="0" smtClean="0"/>
              <a:t>, л…</a:t>
            </a:r>
            <a:r>
              <a:rPr lang="ru-RU" dirty="0" err="1" smtClean="0"/>
              <a:t>скающий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переб</a:t>
            </a:r>
            <a:r>
              <a:rPr lang="ru-RU" dirty="0" smtClean="0"/>
              <a:t>..</a:t>
            </a:r>
            <a:r>
              <a:rPr lang="ru-RU" dirty="0" err="1" smtClean="0"/>
              <a:t>решь</a:t>
            </a:r>
            <a:r>
              <a:rPr lang="ru-RU" dirty="0" smtClean="0"/>
              <a:t>, к..</a:t>
            </a:r>
            <a:r>
              <a:rPr lang="ru-RU" dirty="0" err="1" smtClean="0"/>
              <a:t>варный</a:t>
            </a:r>
            <a:r>
              <a:rPr lang="ru-RU" dirty="0" smtClean="0"/>
              <a:t>, </a:t>
            </a:r>
            <a:r>
              <a:rPr lang="ru-RU" dirty="0" smtClean="0"/>
              <a:t>ст…</a:t>
            </a:r>
            <a:r>
              <a:rPr lang="ru-RU" dirty="0" err="1" smtClean="0"/>
              <a:t>рона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3.В </a:t>
            </a:r>
            <a:r>
              <a:rPr lang="ru-RU" sz="4000" b="1" dirty="0" smtClean="0"/>
              <a:t>каком ряду во всех словах пропущена безударная гласная, проверяемая ударением?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пер..од, к…</a:t>
            </a:r>
            <a:r>
              <a:rPr lang="ru-RU" dirty="0" err="1" smtClean="0"/>
              <a:t>пошится</a:t>
            </a:r>
            <a:r>
              <a:rPr lang="ru-RU" dirty="0" smtClean="0"/>
              <a:t>, </a:t>
            </a:r>
            <a:r>
              <a:rPr lang="ru-RU" dirty="0" err="1" smtClean="0"/>
              <a:t>предв</a:t>
            </a:r>
            <a:r>
              <a:rPr lang="ru-RU" dirty="0" smtClean="0"/>
              <a:t>..</a:t>
            </a:r>
            <a:r>
              <a:rPr lang="ru-RU" dirty="0" err="1" smtClean="0"/>
              <a:t>рительный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соб</a:t>
            </a:r>
            <a:r>
              <a:rPr lang="ru-RU" dirty="0" smtClean="0"/>
              <a:t>..</a:t>
            </a:r>
            <a:r>
              <a:rPr lang="ru-RU" dirty="0" err="1" smtClean="0"/>
              <a:t>рутся</a:t>
            </a:r>
            <a:r>
              <a:rPr lang="ru-RU" dirty="0" smtClean="0"/>
              <a:t>, </a:t>
            </a:r>
            <a:r>
              <a:rPr lang="ru-RU" dirty="0" err="1" smtClean="0"/>
              <a:t>заг</a:t>
            </a:r>
            <a:r>
              <a:rPr lang="ru-RU" dirty="0" smtClean="0"/>
              <a:t>..</a:t>
            </a:r>
            <a:r>
              <a:rPr lang="ru-RU" dirty="0" err="1" smtClean="0"/>
              <a:t>релый</a:t>
            </a:r>
            <a:r>
              <a:rPr lang="ru-RU" dirty="0" smtClean="0"/>
              <a:t>, к..</a:t>
            </a:r>
            <a:r>
              <a:rPr lang="ru-RU" dirty="0" err="1" smtClean="0"/>
              <a:t>ммерсант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с…</a:t>
            </a:r>
            <a:r>
              <a:rPr lang="ru-RU" dirty="0" err="1" smtClean="0"/>
              <a:t>туация</a:t>
            </a:r>
            <a:r>
              <a:rPr lang="ru-RU" dirty="0" smtClean="0"/>
              <a:t>, ср..жаться, б..</a:t>
            </a:r>
            <a:r>
              <a:rPr lang="ru-RU" dirty="0" err="1" smtClean="0"/>
              <a:t>седующий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см…</a:t>
            </a:r>
            <a:r>
              <a:rPr lang="ru-RU" dirty="0" err="1" smtClean="0"/>
              <a:t>гчение</a:t>
            </a:r>
            <a:r>
              <a:rPr lang="ru-RU" dirty="0" smtClean="0"/>
              <a:t>, </a:t>
            </a:r>
            <a:r>
              <a:rPr lang="ru-RU" dirty="0" err="1" smtClean="0"/>
              <a:t>увл</a:t>
            </a:r>
            <a:r>
              <a:rPr lang="ru-RU" dirty="0" smtClean="0"/>
              <a:t>..</a:t>
            </a:r>
            <a:r>
              <a:rPr lang="ru-RU" dirty="0" err="1" smtClean="0"/>
              <a:t>кательный</a:t>
            </a:r>
            <a:r>
              <a:rPr lang="ru-RU" dirty="0" smtClean="0"/>
              <a:t>, упр..</a:t>
            </a:r>
            <a:r>
              <a:rPr lang="ru-RU" dirty="0" err="1" smtClean="0"/>
              <a:t>стить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4.В </a:t>
            </a:r>
            <a:r>
              <a:rPr lang="ru-RU" sz="4000" b="1" dirty="0" smtClean="0"/>
              <a:t>каком ряду во всех словах пропущена безударная гласная, проверяемая ударением?</a:t>
            </a:r>
            <a:br>
              <a:rPr lang="ru-RU" sz="4000" b="1" dirty="0" smtClean="0"/>
            </a:b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ст..</a:t>
            </a:r>
            <a:r>
              <a:rPr lang="ru-RU" dirty="0" err="1" smtClean="0"/>
              <a:t>рательно</a:t>
            </a:r>
            <a:r>
              <a:rPr lang="ru-RU" dirty="0" smtClean="0"/>
              <a:t>, оз…</a:t>
            </a:r>
            <a:r>
              <a:rPr lang="ru-RU" dirty="0" err="1" smtClean="0"/>
              <a:t>ренный</a:t>
            </a:r>
            <a:r>
              <a:rPr lang="ru-RU" dirty="0" smtClean="0"/>
              <a:t>, кв..</a:t>
            </a:r>
            <a:r>
              <a:rPr lang="ru-RU" dirty="0" err="1" smtClean="0"/>
              <a:t>танция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осл</a:t>
            </a:r>
            <a:r>
              <a:rPr lang="ru-RU" dirty="0" smtClean="0"/>
              <a:t>..</a:t>
            </a:r>
            <a:r>
              <a:rPr lang="ru-RU" dirty="0" err="1" smtClean="0"/>
              <a:t>жненный</a:t>
            </a:r>
            <a:r>
              <a:rPr lang="ru-RU" dirty="0" smtClean="0"/>
              <a:t>, м..</a:t>
            </a:r>
            <a:r>
              <a:rPr lang="ru-RU" dirty="0" err="1" smtClean="0"/>
              <a:t>лькают</a:t>
            </a:r>
            <a:r>
              <a:rPr lang="ru-RU" dirty="0" smtClean="0"/>
              <a:t>, м..</a:t>
            </a:r>
            <a:r>
              <a:rPr lang="ru-RU" dirty="0" err="1" smtClean="0"/>
              <a:t>тодика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эп</a:t>
            </a:r>
            <a:r>
              <a:rPr lang="ru-RU" dirty="0" smtClean="0"/>
              <a:t>..</a:t>
            </a:r>
            <a:r>
              <a:rPr lang="ru-RU" dirty="0" err="1" smtClean="0"/>
              <a:t>демия</a:t>
            </a:r>
            <a:r>
              <a:rPr lang="ru-RU" dirty="0" smtClean="0"/>
              <a:t>, пласт..</a:t>
            </a:r>
            <a:r>
              <a:rPr lang="ru-RU" dirty="0" err="1" smtClean="0"/>
              <a:t>линовый</a:t>
            </a:r>
            <a:r>
              <a:rPr lang="ru-RU" dirty="0" smtClean="0"/>
              <a:t>, пре..</a:t>
            </a:r>
            <a:r>
              <a:rPr lang="ru-RU" dirty="0" err="1" smtClean="0"/>
              <a:t>бразовать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увл</a:t>
            </a:r>
            <a:r>
              <a:rPr lang="ru-RU" dirty="0" smtClean="0"/>
              <a:t>..</a:t>
            </a:r>
            <a:r>
              <a:rPr lang="ru-RU" dirty="0" err="1" smtClean="0"/>
              <a:t>кательный,см</a:t>
            </a:r>
            <a:r>
              <a:rPr lang="ru-RU" dirty="0" smtClean="0"/>
              <a:t>…</a:t>
            </a:r>
            <a:r>
              <a:rPr lang="ru-RU" dirty="0" err="1" smtClean="0"/>
              <a:t>гчение</a:t>
            </a:r>
            <a:r>
              <a:rPr lang="ru-RU" dirty="0" smtClean="0"/>
              <a:t>,, </a:t>
            </a:r>
            <a:r>
              <a:rPr lang="ru-RU" dirty="0" smtClean="0"/>
              <a:t>упр..</a:t>
            </a:r>
            <a:r>
              <a:rPr lang="ru-RU" dirty="0" err="1" smtClean="0"/>
              <a:t>стить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b="1" dirty="0" smtClean="0"/>
              <a:t>5.В </a:t>
            </a:r>
            <a:r>
              <a:rPr lang="ru-RU" b="1" dirty="0" smtClean="0"/>
              <a:t>каком ряду во всех словах пропущена безударная гласная, проверяемая ударением?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нар..</a:t>
            </a:r>
            <a:r>
              <a:rPr lang="ru-RU" dirty="0" err="1" smtClean="0"/>
              <a:t>стание</a:t>
            </a:r>
            <a:r>
              <a:rPr lang="ru-RU" dirty="0" smtClean="0"/>
              <a:t>, </a:t>
            </a:r>
            <a:r>
              <a:rPr lang="ru-RU" dirty="0" err="1" smtClean="0"/>
              <a:t>загр</a:t>
            </a:r>
            <a:r>
              <a:rPr lang="ru-RU" dirty="0" smtClean="0"/>
              <a:t>..</a:t>
            </a:r>
            <a:r>
              <a:rPr lang="ru-RU" dirty="0" err="1" smtClean="0"/>
              <a:t>мождать</a:t>
            </a:r>
            <a:r>
              <a:rPr lang="ru-RU" dirty="0" smtClean="0"/>
              <a:t>, </a:t>
            </a:r>
            <a:r>
              <a:rPr lang="ru-RU" dirty="0" err="1" smtClean="0"/>
              <a:t>обн</a:t>
            </a:r>
            <a:r>
              <a:rPr lang="ru-RU" dirty="0" smtClean="0"/>
              <a:t>..</a:t>
            </a:r>
            <a:r>
              <a:rPr lang="ru-RU" dirty="0" err="1" smtClean="0"/>
              <a:t>женный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в..</a:t>
            </a:r>
            <a:r>
              <a:rPr lang="ru-RU" dirty="0" err="1" smtClean="0"/>
              <a:t>ршина</a:t>
            </a:r>
            <a:r>
              <a:rPr lang="ru-RU" dirty="0" smtClean="0"/>
              <a:t>, </a:t>
            </a:r>
            <a:r>
              <a:rPr lang="ru-RU" dirty="0" err="1" smtClean="0"/>
              <a:t>подд</a:t>
            </a:r>
            <a:r>
              <a:rPr lang="ru-RU" dirty="0" smtClean="0"/>
              <a:t>…ржать, </a:t>
            </a:r>
            <a:r>
              <a:rPr lang="ru-RU" dirty="0" err="1" smtClean="0"/>
              <a:t>сож</a:t>
            </a:r>
            <a:r>
              <a:rPr lang="ru-RU" dirty="0" smtClean="0"/>
              <a:t>…лея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выцв</a:t>
            </a:r>
            <a:r>
              <a:rPr lang="ru-RU" dirty="0" smtClean="0"/>
              <a:t>..</a:t>
            </a:r>
            <a:r>
              <a:rPr lang="ru-RU" dirty="0" err="1" smtClean="0"/>
              <a:t>сти</a:t>
            </a:r>
            <a:r>
              <a:rPr lang="ru-RU" dirty="0" smtClean="0"/>
              <a:t>, л..</a:t>
            </a:r>
            <a:r>
              <a:rPr lang="ru-RU" dirty="0" err="1" smtClean="0"/>
              <a:t>тучий</a:t>
            </a:r>
            <a:r>
              <a:rPr lang="ru-RU" dirty="0" smtClean="0"/>
              <a:t>, </a:t>
            </a:r>
            <a:r>
              <a:rPr lang="ru-RU" dirty="0" err="1" smtClean="0"/>
              <a:t>обж</a:t>
            </a:r>
            <a:r>
              <a:rPr lang="ru-RU" dirty="0" smtClean="0"/>
              <a:t>..</a:t>
            </a:r>
            <a:r>
              <a:rPr lang="ru-RU" dirty="0" err="1" smtClean="0"/>
              <a:t>гание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дел..</a:t>
            </a:r>
            <a:r>
              <a:rPr lang="ru-RU" dirty="0" err="1" smtClean="0"/>
              <a:t>гат</a:t>
            </a:r>
            <a:r>
              <a:rPr lang="ru-RU" dirty="0" smtClean="0"/>
              <a:t>, </a:t>
            </a:r>
            <a:r>
              <a:rPr lang="ru-RU" dirty="0" err="1" smtClean="0"/>
              <a:t>перег</a:t>
            </a:r>
            <a:r>
              <a:rPr lang="ru-RU" dirty="0" smtClean="0"/>
              <a:t>..</a:t>
            </a:r>
            <a:r>
              <a:rPr lang="ru-RU" dirty="0" err="1" smtClean="0"/>
              <a:t>реть</a:t>
            </a:r>
            <a:r>
              <a:rPr lang="ru-RU" dirty="0" smtClean="0"/>
              <a:t>, об..</a:t>
            </a:r>
            <a:r>
              <a:rPr lang="ru-RU" dirty="0" err="1" smtClean="0"/>
              <a:t>зательный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6.В </a:t>
            </a:r>
            <a:r>
              <a:rPr lang="ru-RU" sz="4000" b="1" dirty="0" smtClean="0"/>
              <a:t>каком ряду во всех словах пропущена безударная гласная, проверяемая ударением?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подж</a:t>
            </a:r>
            <a:r>
              <a:rPr lang="ru-RU" dirty="0" smtClean="0"/>
              <a:t>..</a:t>
            </a:r>
            <a:r>
              <a:rPr lang="ru-RU" dirty="0" err="1" smtClean="0"/>
              <a:t>гатель</a:t>
            </a:r>
            <a:r>
              <a:rPr lang="ru-RU" dirty="0" smtClean="0"/>
              <a:t>, пр..</a:t>
            </a:r>
            <a:r>
              <a:rPr lang="ru-RU" dirty="0" err="1" smtClean="0"/>
              <a:t>оритетный</a:t>
            </a:r>
            <a:r>
              <a:rPr lang="ru-RU" dirty="0" smtClean="0"/>
              <a:t>, </a:t>
            </a:r>
            <a:r>
              <a:rPr lang="ru-RU" dirty="0" err="1" smtClean="0"/>
              <a:t>щ</a:t>
            </a:r>
            <a:r>
              <a:rPr lang="ru-RU" dirty="0" smtClean="0"/>
              <a:t>..бет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м..</a:t>
            </a:r>
            <a:r>
              <a:rPr lang="ru-RU" dirty="0" err="1" smtClean="0"/>
              <a:t>ниатюра</a:t>
            </a:r>
            <a:r>
              <a:rPr lang="ru-RU" dirty="0" smtClean="0"/>
              <a:t>, </a:t>
            </a:r>
            <a:r>
              <a:rPr lang="ru-RU" dirty="0" err="1" smtClean="0"/>
              <a:t>заст</a:t>
            </a:r>
            <a:r>
              <a:rPr lang="ru-RU" dirty="0" smtClean="0"/>
              <a:t>..лая, опр..</a:t>
            </a:r>
            <a:r>
              <a:rPr lang="ru-RU" dirty="0" err="1" smtClean="0"/>
              <a:t>вдать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водор</a:t>
            </a:r>
            <a:r>
              <a:rPr lang="ru-RU" dirty="0" smtClean="0"/>
              <a:t>..</a:t>
            </a:r>
            <a:r>
              <a:rPr lang="ru-RU" dirty="0" err="1" smtClean="0"/>
              <a:t>сли</a:t>
            </a:r>
            <a:r>
              <a:rPr lang="ru-RU" dirty="0" smtClean="0"/>
              <a:t>, </a:t>
            </a:r>
            <a:r>
              <a:rPr lang="ru-RU" dirty="0" err="1" smtClean="0"/>
              <a:t>впеч</a:t>
            </a:r>
            <a:r>
              <a:rPr lang="ru-RU" dirty="0" smtClean="0"/>
              <a:t>..тление, не..</a:t>
            </a:r>
            <a:r>
              <a:rPr lang="ru-RU" dirty="0" err="1" smtClean="0"/>
              <a:t>хотно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пог</a:t>
            </a:r>
            <a:r>
              <a:rPr lang="ru-RU" dirty="0" smtClean="0"/>
              <a:t>..</a:t>
            </a:r>
            <a:r>
              <a:rPr lang="ru-RU" dirty="0" err="1" smtClean="0"/>
              <a:t>сить</a:t>
            </a:r>
            <a:r>
              <a:rPr lang="ru-RU" dirty="0" smtClean="0"/>
              <a:t>, в..</a:t>
            </a:r>
            <a:r>
              <a:rPr lang="ru-RU" dirty="0" err="1" smtClean="0"/>
              <a:t>рхушка</a:t>
            </a:r>
            <a:r>
              <a:rPr lang="ru-RU" dirty="0" smtClean="0"/>
              <a:t>, </a:t>
            </a:r>
            <a:r>
              <a:rPr lang="ru-RU" dirty="0" err="1" smtClean="0"/>
              <a:t>сбл</a:t>
            </a:r>
            <a:r>
              <a:rPr lang="ru-RU" dirty="0" smtClean="0"/>
              <a:t>..</a:t>
            </a:r>
            <a:r>
              <a:rPr lang="ru-RU" dirty="0" err="1" smtClean="0"/>
              <a:t>жаясь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7.В </a:t>
            </a:r>
            <a:r>
              <a:rPr lang="ru-RU" sz="4000" b="1" dirty="0" smtClean="0"/>
              <a:t>каком ряду во всех словах пропущена безударная гласная, проверяемая ударением?</a:t>
            </a:r>
            <a:br>
              <a:rPr lang="ru-RU" sz="4000" b="1" dirty="0" smtClean="0"/>
            </a:b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пр..</a:t>
            </a:r>
            <a:r>
              <a:rPr lang="ru-RU" dirty="0" err="1" smtClean="0"/>
              <a:t>зидиум</a:t>
            </a:r>
            <a:r>
              <a:rPr lang="ru-RU" dirty="0" smtClean="0"/>
              <a:t>, </a:t>
            </a:r>
            <a:r>
              <a:rPr lang="ru-RU" dirty="0" err="1" smtClean="0"/>
              <a:t>пож</a:t>
            </a:r>
            <a:r>
              <a:rPr lang="ru-RU" dirty="0" smtClean="0"/>
              <a:t>..мать, см..</a:t>
            </a:r>
            <a:r>
              <a:rPr lang="ru-RU" dirty="0" err="1" smtClean="0"/>
              <a:t>гченный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выт..рать, р..</a:t>
            </a:r>
            <a:r>
              <a:rPr lang="ru-RU" dirty="0" err="1" smtClean="0"/>
              <a:t>гламент</a:t>
            </a:r>
            <a:r>
              <a:rPr lang="ru-RU" dirty="0" smtClean="0"/>
              <a:t>, </a:t>
            </a:r>
            <a:r>
              <a:rPr lang="ru-RU" dirty="0" err="1" smtClean="0"/>
              <a:t>огр</a:t>
            </a:r>
            <a:r>
              <a:rPr lang="ru-RU" dirty="0" smtClean="0"/>
              <a:t>..</a:t>
            </a:r>
            <a:r>
              <a:rPr lang="ru-RU" dirty="0" err="1" smtClean="0"/>
              <a:t>жденный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ед..</a:t>
            </a:r>
            <a:r>
              <a:rPr lang="ru-RU" dirty="0" err="1" smtClean="0"/>
              <a:t>ница</a:t>
            </a:r>
            <a:r>
              <a:rPr lang="ru-RU" dirty="0" smtClean="0"/>
              <a:t>, приз..</a:t>
            </a:r>
            <a:r>
              <a:rPr lang="ru-RU" dirty="0" err="1" smtClean="0"/>
              <a:t>мляясь</a:t>
            </a:r>
            <a:r>
              <a:rPr lang="ru-RU" dirty="0" smtClean="0"/>
              <a:t>, оп..</a:t>
            </a:r>
            <a:r>
              <a:rPr lang="ru-RU" dirty="0" err="1" smtClean="0"/>
              <a:t>здать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в..</a:t>
            </a:r>
            <a:r>
              <a:rPr lang="ru-RU" dirty="0" err="1" smtClean="0"/>
              <a:t>зти</a:t>
            </a:r>
            <a:r>
              <a:rPr lang="ru-RU" dirty="0" smtClean="0"/>
              <a:t>, к..</a:t>
            </a:r>
            <a:r>
              <a:rPr lang="ru-RU" dirty="0" err="1" smtClean="0"/>
              <a:t>пучий</a:t>
            </a:r>
            <a:r>
              <a:rPr lang="ru-RU" dirty="0" smtClean="0"/>
              <a:t>, </a:t>
            </a:r>
            <a:r>
              <a:rPr lang="ru-RU" dirty="0" err="1" smtClean="0"/>
              <a:t>взр</a:t>
            </a:r>
            <a:r>
              <a:rPr lang="ru-RU" dirty="0" smtClean="0"/>
              <a:t>..</a:t>
            </a:r>
            <a:r>
              <a:rPr lang="ru-RU" dirty="0" err="1" smtClean="0"/>
              <a:t>стить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02.12.2014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000" b="1" dirty="0" smtClean="0"/>
              <a:t>8.Укажите </a:t>
            </a:r>
            <a:r>
              <a:rPr lang="ru-RU" sz="4000" b="1" dirty="0" smtClean="0"/>
              <a:t>ряд, в котором все пропущенные буквы можно проверит ударением.</a:t>
            </a:r>
            <a:br>
              <a:rPr lang="ru-RU" sz="4000" b="1" dirty="0" smtClean="0"/>
            </a:b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ум..</a:t>
            </a:r>
            <a:r>
              <a:rPr lang="ru-RU" dirty="0" err="1" smtClean="0"/>
              <a:t>лять</a:t>
            </a:r>
            <a:r>
              <a:rPr lang="ru-RU" dirty="0" smtClean="0"/>
              <a:t> о пощаде, зам..</a:t>
            </a:r>
            <a:r>
              <a:rPr lang="ru-RU" dirty="0" err="1" smtClean="0"/>
              <a:t>рять</a:t>
            </a:r>
            <a:r>
              <a:rPr lang="ru-RU" dirty="0" smtClean="0"/>
              <a:t>, д..</a:t>
            </a:r>
            <a:r>
              <a:rPr lang="ru-RU" dirty="0" err="1" smtClean="0"/>
              <a:t>льфин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сп</a:t>
            </a:r>
            <a:r>
              <a:rPr lang="ru-RU" dirty="0" smtClean="0"/>
              <a:t>..</a:t>
            </a:r>
            <a:r>
              <a:rPr lang="ru-RU" dirty="0" err="1" smtClean="0"/>
              <a:t>ши</a:t>
            </a:r>
            <a:r>
              <a:rPr lang="ru-RU" dirty="0" smtClean="0"/>
              <a:t> (на урок), </a:t>
            </a:r>
            <a:r>
              <a:rPr lang="ru-RU" dirty="0" err="1" smtClean="0"/>
              <a:t>бл</a:t>
            </a:r>
            <a:r>
              <a:rPr lang="ru-RU" dirty="0" smtClean="0"/>
              <a:t>..</a:t>
            </a:r>
            <a:r>
              <a:rPr lang="ru-RU" dirty="0" err="1" smtClean="0"/>
              <a:t>ндин</a:t>
            </a:r>
            <a:r>
              <a:rPr lang="ru-RU" dirty="0" smtClean="0"/>
              <a:t>, об..жал (малыша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р..</a:t>
            </a:r>
            <a:r>
              <a:rPr lang="ru-RU" dirty="0" err="1" smtClean="0"/>
              <a:t>птание</a:t>
            </a:r>
            <a:r>
              <a:rPr lang="ru-RU" dirty="0" smtClean="0"/>
              <a:t>, </a:t>
            </a:r>
            <a:r>
              <a:rPr lang="ru-RU" dirty="0" err="1" smtClean="0"/>
              <a:t>запл</a:t>
            </a:r>
            <a:r>
              <a:rPr lang="ru-RU" dirty="0" smtClean="0"/>
              <a:t>..</a:t>
            </a:r>
            <a:r>
              <a:rPr lang="ru-RU" dirty="0" err="1" smtClean="0"/>
              <a:t>тить</a:t>
            </a:r>
            <a:r>
              <a:rPr lang="ru-RU" dirty="0" smtClean="0"/>
              <a:t> (долг), поз..</a:t>
            </a:r>
            <a:r>
              <a:rPr lang="ru-RU" dirty="0" err="1" smtClean="0"/>
              <a:t>лоченный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</a:t>
            </a:r>
            <a:r>
              <a:rPr lang="ru-RU" dirty="0" smtClean="0"/>
              <a:t>..</a:t>
            </a:r>
            <a:r>
              <a:rPr lang="ru-RU" dirty="0" err="1" smtClean="0"/>
              <a:t>ря</a:t>
            </a:r>
            <a:r>
              <a:rPr lang="ru-RU" dirty="0" smtClean="0"/>
              <a:t>, </a:t>
            </a:r>
            <a:r>
              <a:rPr lang="ru-RU" dirty="0" err="1" smtClean="0"/>
              <a:t>посв</a:t>
            </a:r>
            <a:r>
              <a:rPr lang="ru-RU" dirty="0" smtClean="0"/>
              <a:t>..</a:t>
            </a:r>
            <a:r>
              <a:rPr lang="ru-RU" dirty="0" err="1" smtClean="0"/>
              <a:t>тить</a:t>
            </a:r>
            <a:r>
              <a:rPr lang="ru-RU" dirty="0" smtClean="0"/>
              <a:t> ст..</a:t>
            </a:r>
            <a:r>
              <a:rPr lang="ru-RU" dirty="0" err="1" smtClean="0"/>
              <a:t>хотворение</a:t>
            </a:r>
            <a:r>
              <a:rPr lang="ru-RU" dirty="0" smtClean="0"/>
              <a:t>, поз..</a:t>
            </a:r>
            <a:r>
              <a:rPr lang="ru-RU" dirty="0" err="1" smtClean="0"/>
              <a:t>лоченный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597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класс</dc:title>
  <dc:creator>эмм17</dc:creator>
  <cp:revision>19</cp:revision>
  <dcterms:created xsi:type="dcterms:W3CDTF">2010-02-09T18:22:56Z</dcterms:created>
  <dcterms:modified xsi:type="dcterms:W3CDTF">2014-12-02T14:59:32Z</dcterms:modified>
</cp:coreProperties>
</file>