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FDEB0"/>
    <a:srgbClr val="502800"/>
    <a:srgbClr val="B18F13"/>
    <a:srgbClr val="E6BA1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60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620000" cy="1620000"/>
          </a:xfrm>
          <a:prstGeom prst="rect">
            <a:avLst/>
          </a:prstGeom>
          <a:noFill/>
        </p:spPr>
      </p:pic>
      <p:pic>
        <p:nvPicPr>
          <p:cNvPr id="9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488504" y="0"/>
            <a:ext cx="1620000" cy="162000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0" y="5238000"/>
            <a:ext cx="1620000" cy="1620000"/>
          </a:xfrm>
          <a:prstGeom prst="rect">
            <a:avLst/>
          </a:prstGeom>
          <a:noFill/>
        </p:spPr>
      </p:pic>
      <p:pic>
        <p:nvPicPr>
          <p:cNvPr id="11" name="Picture 2" descr="http://www.lenagold.ru/fon/clipart/u/ugol/ugol28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 flipV="1">
            <a:off x="7488504" y="5238000"/>
            <a:ext cx="1620000" cy="16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 userDrawn="1"/>
        </p:nvGrpSpPr>
        <p:grpSpPr>
          <a:xfrm>
            <a:off x="1439652" y="0"/>
            <a:ext cx="6264696" cy="656692"/>
            <a:chOff x="1439652" y="0"/>
            <a:chExt cx="6264696" cy="656692"/>
          </a:xfrm>
        </p:grpSpPr>
        <p:pic>
          <p:nvPicPr>
            <p:cNvPr id="25" name="Рисунок 24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26" name="Рисунок 25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 userDrawn="1"/>
        </p:nvGrpSpPr>
        <p:grpSpPr>
          <a:xfrm flipV="1">
            <a:off x="1439652" y="6201308"/>
            <a:ext cx="6264696" cy="656692"/>
            <a:chOff x="1439652" y="0"/>
            <a:chExt cx="6264696" cy="656692"/>
          </a:xfrm>
        </p:grpSpPr>
        <p:pic>
          <p:nvPicPr>
            <p:cNvPr id="29" name="Рисунок 28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1439652" y="0"/>
              <a:ext cx="3132348" cy="656692"/>
            </a:xfrm>
            <a:prstGeom prst="rect">
              <a:avLst/>
            </a:prstGeom>
          </p:spPr>
        </p:pic>
        <p:pic>
          <p:nvPicPr>
            <p:cNvPr id="30" name="Рисунок 29" descr="11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 flipV="1">
              <a:off x="4572000" y="0"/>
              <a:ext cx="3132348" cy="6566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2000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32756"/>
            <a:ext cx="7920000" cy="5112568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1" y="4406900"/>
            <a:ext cx="7415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11" y="2906713"/>
            <a:ext cx="7415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162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8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74209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62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5162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6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68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3050"/>
            <a:ext cx="238590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612" y="1435100"/>
            <a:ext cx="23859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42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32756"/>
            <a:ext cx="77152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Рисунок2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0" y="0"/>
            <a:ext cx="9004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5028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028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02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02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02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502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09" y="1274733"/>
            <a:ext cx="7772400" cy="1470025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Поучительные исламские загадки для детей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9871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Автор-Эфендиев</a:t>
            </a:r>
            <a:r>
              <a:rPr lang="ru-RU" sz="3600" dirty="0" smtClean="0">
                <a:solidFill>
                  <a:schemeClr val="bg1"/>
                </a:solidFill>
              </a:rPr>
              <a:t> М.М.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МКОУ «</a:t>
            </a:r>
            <a:r>
              <a:rPr lang="ru-RU" sz="3600" dirty="0" err="1" smtClean="0">
                <a:solidFill>
                  <a:schemeClr val="bg1"/>
                </a:solidFill>
              </a:rPr>
              <a:t>Игалинская</a:t>
            </a:r>
            <a:r>
              <a:rPr lang="ru-RU" sz="3600" dirty="0" smtClean="0">
                <a:solidFill>
                  <a:schemeClr val="bg1"/>
                </a:solidFill>
              </a:rPr>
              <a:t> СОШ»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934" y="398421"/>
            <a:ext cx="697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</a:t>
            </a:r>
            <a:r>
              <a:rPr lang="ru-RU" sz="3600" b="1" dirty="0" smtClean="0"/>
              <a:t>Арафат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3727" y="1318022"/>
            <a:ext cx="75216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Стоит под Меккою гора.</a:t>
            </a:r>
            <a:br>
              <a:rPr lang="ru-RU" sz="4800" b="1" dirty="0" smtClean="0"/>
            </a:br>
            <a:r>
              <a:rPr lang="ru-RU" sz="4800" b="1" dirty="0" smtClean="0"/>
              <a:t>В хадже все идут туда.</a:t>
            </a:r>
            <a:br>
              <a:rPr lang="ru-RU" sz="4800" b="1" dirty="0" smtClean="0"/>
            </a:br>
            <a:r>
              <a:rPr lang="ru-RU" sz="48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04" y="507960"/>
            <a:ext cx="75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</a:t>
            </a:r>
            <a:r>
              <a:rPr lang="ru-RU" sz="3600" b="1" dirty="0" err="1" smtClean="0"/>
              <a:t>Альхамдулиллях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76291" y="1603350"/>
            <a:ext cx="69374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Всегда и везде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после еды,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Слова восхваленья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Аллаху скажи.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Что это?</a:t>
            </a:r>
            <a:br>
              <a:rPr lang="ru-RU" sz="3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04" y="361908"/>
            <a:ext cx="719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СТОЛПЫ ИСЛАМА</a:t>
            </a:r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</a:t>
            </a:r>
            <a:r>
              <a:rPr lang="ru-RU" sz="3600" b="1" dirty="0" smtClean="0"/>
              <a:t>ПЯТЬ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84187" y="1603350"/>
            <a:ext cx="80693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Без столпов не устоять!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Сколько их в Исламе? </a:t>
            </a:r>
            <a:r>
              <a:rPr lang="ru-RU" sz="4400" b="1" dirty="0" smtClean="0"/>
              <a:t>…</a:t>
            </a:r>
            <a:endParaRPr lang="ru-RU" sz="44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04" y="471447"/>
            <a:ext cx="748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sz="3200" b="1" dirty="0" err="1" smtClean="0"/>
              <a:t>Шахадат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76291" y="1530324"/>
            <a:ext cx="7193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Нет </a:t>
            </a:r>
            <a:r>
              <a:rPr lang="ru-RU" sz="2800" b="1" dirty="0" smtClean="0"/>
              <a:t>в Судный день милее: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Добрых дел всех тяжелее,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Фраза о признании Бога,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 err="1" smtClean="0"/>
              <a:t>Мухаммада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с.а.в</a:t>
            </a:r>
            <a:r>
              <a:rPr lang="ru-RU" sz="2800" b="1" smtClean="0"/>
              <a:t>.) </a:t>
            </a:r>
            <a:r>
              <a:rPr lang="ru-RU" sz="2800" b="1" dirty="0" smtClean="0"/>
              <a:t>Пророка.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Что это?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343" y="361908"/>
            <a:ext cx="704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</a:t>
            </a:r>
            <a:r>
              <a:rPr lang="ru-RU" sz="4000" b="1" dirty="0" smtClean="0"/>
              <a:t>Намаз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030239" y="1384272"/>
            <a:ext cx="77407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Пять раз в сутки совершают,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нем Аллаха восхваляют.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04" y="288882"/>
            <a:ext cx="748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      Закат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93726" y="1457298"/>
            <a:ext cx="7594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Приказан он Аллахом мусульманам.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Его раз в год богатый дать обязан.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856" y="507960"/>
            <a:ext cx="668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</a:t>
            </a:r>
            <a:r>
              <a:rPr lang="ru-RU" sz="4400" b="1" dirty="0" smtClean="0"/>
              <a:t>Хадж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93726" y="1603350"/>
            <a:ext cx="77772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Если есть здоровье,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Позволяют средства,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Совершить до смерти,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Нужно это действо.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908" y="434934"/>
            <a:ext cx="690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sz="3600" b="1" dirty="0" smtClean="0"/>
              <a:t>Имам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03265" y="1384272"/>
            <a:ext cx="77772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 намазе он стоит,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Спереди руководит.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Целый день не ем, не пью,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Не ругаюсь, не кричу.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Перейти над адом мост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Судный день поможет …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291" y="1822428"/>
            <a:ext cx="7047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Прочитав «</a:t>
            </a:r>
            <a:r>
              <a:rPr lang="ru-RU" sz="3600" b="1" dirty="0" err="1" smtClean="0"/>
              <a:t>аль-Фатиху</a:t>
            </a:r>
            <a:r>
              <a:rPr lang="ru-RU" sz="3600" b="1" dirty="0" smtClean="0"/>
              <a:t>»,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После слов «валя </a:t>
            </a:r>
            <a:r>
              <a:rPr lang="ru-RU" sz="3600" b="1" dirty="0" err="1" smtClean="0"/>
              <a:t>доллин</a:t>
            </a:r>
            <a:r>
              <a:rPr lang="ru-RU" sz="3600" b="1" dirty="0" smtClean="0"/>
              <a:t>»,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 в конце </a:t>
            </a:r>
            <a:r>
              <a:rPr lang="ru-RU" sz="3600" b="1" dirty="0" err="1" smtClean="0"/>
              <a:t>дуа</a:t>
            </a:r>
            <a:r>
              <a:rPr lang="ru-RU" sz="3600" b="1" dirty="0" smtClean="0"/>
              <a:t> – мольбы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Произносим мы …..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1421" y="507960"/>
            <a:ext cx="657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sz="2800" b="1" dirty="0" smtClean="0"/>
              <a:t>АМИН</a:t>
            </a:r>
            <a:endParaRPr lang="ru-RU" sz="28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395" y="1603350"/>
            <a:ext cx="68644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Завершением в еде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И в хороших делах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Является фраза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…………………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2804" y="434934"/>
            <a:ext cx="701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</a:t>
            </a:r>
            <a:r>
              <a:rPr lang="ru-RU" sz="3200" b="1" dirty="0" err="1" smtClean="0"/>
              <a:t>Альхамдулиллях</a:t>
            </a:r>
            <a:endParaRPr lang="ru-RU" sz="32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239" y="398421"/>
            <a:ext cx="744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</a:t>
            </a:r>
            <a:r>
              <a:rPr lang="ru-RU" sz="3600" b="1" dirty="0" err="1" smtClean="0"/>
              <a:t>Сират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752" y="1603350"/>
            <a:ext cx="7558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Мост над адом в Рай ведет.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Кто не верил, пропадет,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Поскользнутся и слетят.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Как зовется мост? …….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395" y="325395"/>
            <a:ext cx="6827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</a:t>
            </a:r>
            <a:r>
              <a:rPr lang="ru-RU" sz="4400" b="1" dirty="0" smtClean="0"/>
              <a:t>Покаяние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58856" y="1639863"/>
            <a:ext cx="70835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Что очистит человека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От греха? </a:t>
            </a:r>
          </a:p>
          <a:p>
            <a:r>
              <a:rPr lang="ru-RU" sz="4400" b="1" dirty="0" smtClean="0"/>
              <a:t>Ты знаешь это?</a:t>
            </a:r>
            <a:br>
              <a:rPr lang="ru-RU" sz="4400" b="1" dirty="0" smtClean="0"/>
            </a:br>
            <a:endParaRPr lang="ru-RU" sz="44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30" y="544473"/>
            <a:ext cx="733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            Коран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84188" y="2114531"/>
            <a:ext cx="799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Эй, мусульмане! Какая из Книг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На самом почетном месте стоит?</a:t>
            </a:r>
            <a:endParaRPr lang="ru-RU" sz="3600" b="1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778" y="325395"/>
            <a:ext cx="744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sz="3200" b="1" dirty="0" smtClean="0"/>
              <a:t>Пятница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03264" y="1311246"/>
            <a:ext cx="770424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 этот лучший день недели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 полдень все идут в мечети.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934" y="434934"/>
            <a:ext cx="6973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</a:t>
            </a:r>
            <a:r>
              <a:rPr lang="ru-RU" sz="3600" b="1" dirty="0" smtClean="0"/>
              <a:t>Кааба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12804" y="1785915"/>
            <a:ext cx="75216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Куб из камня – Храм Аллаха –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Направление намаза.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Что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2A1500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130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Поучительные исламские загадки для детей</vt:lpstr>
      <vt:lpstr>ПОСТ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игали</dc:creator>
  <cp:lastModifiedBy>муртаза</cp:lastModifiedBy>
  <cp:revision>52</cp:revision>
  <dcterms:created xsi:type="dcterms:W3CDTF">2014-08-01T14:04:11Z</dcterms:created>
  <dcterms:modified xsi:type="dcterms:W3CDTF">2015-01-24T19:10:16Z</dcterms:modified>
</cp:coreProperties>
</file>