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7F7-6F68-456D-B297-9F8F6B401B7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1E59-A9CC-43C2-9540-8520A4294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7F7-6F68-456D-B297-9F8F6B401B7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1E59-A9CC-43C2-9540-8520A4294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7F7-6F68-456D-B297-9F8F6B401B7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1E59-A9CC-43C2-9540-8520A4294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7F7-6F68-456D-B297-9F8F6B401B7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1E59-A9CC-43C2-9540-8520A4294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7F7-6F68-456D-B297-9F8F6B401B7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1E59-A9CC-43C2-9540-8520A4294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7F7-6F68-456D-B297-9F8F6B401B7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1E59-A9CC-43C2-9540-8520A4294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7F7-6F68-456D-B297-9F8F6B401B7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1E59-A9CC-43C2-9540-8520A4294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7F7-6F68-456D-B297-9F8F6B401B7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1E59-A9CC-43C2-9540-8520A4294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7F7-6F68-456D-B297-9F8F6B401B7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1E59-A9CC-43C2-9540-8520A4294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7F7-6F68-456D-B297-9F8F6B401B7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1E59-A9CC-43C2-9540-8520A4294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7F7-6F68-456D-B297-9F8F6B401B7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1E59-A9CC-43C2-9540-8520A4294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07F7-6F68-456D-B297-9F8F6B401B7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61E59-A9CC-43C2-9540-8520A4294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3" Type="http://schemas.openxmlformats.org/officeDocument/2006/relationships/slide" Target="slide11.xml"/><Relationship Id="rId7" Type="http://schemas.openxmlformats.org/officeDocument/2006/relationships/slide" Target="slide10.xml"/><Relationship Id="rId12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15.xml"/><Relationship Id="rId5" Type="http://schemas.openxmlformats.org/officeDocument/2006/relationships/slide" Target="slide5.xml"/><Relationship Id="rId15" Type="http://schemas.openxmlformats.org/officeDocument/2006/relationships/slide" Target="slide6.xml"/><Relationship Id="rId10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3857620" y="571480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</a:t>
            </a:r>
            <a:endParaRPr lang="ru-RU" sz="4800" b="1" dirty="0"/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3857620" y="3429000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10</a:t>
            </a:r>
            <a:endParaRPr lang="ru-RU" sz="4000" b="1" dirty="0"/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2428860" y="2714620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1000100" y="1928802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6" name="Прямоугольник 5">
            <a:hlinkClick r:id="rId6" action="ppaction://hlinksldjump"/>
          </p:cNvPr>
          <p:cNvSpPr/>
          <p:nvPr/>
        </p:nvSpPr>
        <p:spPr>
          <a:xfrm>
            <a:off x="2428860" y="1214422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2</a:t>
            </a:r>
            <a:endParaRPr lang="ru-RU" sz="4800" b="1" dirty="0"/>
          </a:p>
        </p:txBody>
      </p:sp>
      <p:sp>
        <p:nvSpPr>
          <p:cNvPr id="7" name="Прямоугольник 6">
            <a:hlinkClick r:id="rId7" action="ppaction://hlinksldjump"/>
          </p:cNvPr>
          <p:cNvSpPr/>
          <p:nvPr/>
        </p:nvSpPr>
        <p:spPr>
          <a:xfrm>
            <a:off x="1000100" y="3429000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9</a:t>
            </a:r>
            <a:endParaRPr lang="ru-RU" sz="4000" b="1" dirty="0"/>
          </a:p>
        </p:txBody>
      </p:sp>
      <p:sp>
        <p:nvSpPr>
          <p:cNvPr id="8" name="Прямоугольник 7">
            <a:hlinkClick r:id="rId8" action="ppaction://hlinksldjump"/>
          </p:cNvPr>
          <p:cNvSpPr/>
          <p:nvPr/>
        </p:nvSpPr>
        <p:spPr>
          <a:xfrm>
            <a:off x="5286380" y="1285860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6715140" y="2000240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6</a:t>
            </a:r>
            <a:endParaRPr lang="ru-RU" sz="4000" b="1" dirty="0"/>
          </a:p>
        </p:txBody>
      </p:sp>
      <p:sp>
        <p:nvSpPr>
          <p:cNvPr id="10" name="Прямоугольник 9">
            <a:hlinkClick r:id="rId10" action="ppaction://hlinksldjump"/>
          </p:cNvPr>
          <p:cNvSpPr/>
          <p:nvPr/>
        </p:nvSpPr>
        <p:spPr>
          <a:xfrm>
            <a:off x="5286380" y="2714620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11" name="Прямоугольник 10">
            <a:hlinkClick r:id="rId11" action="ppaction://hlinksldjump"/>
          </p:cNvPr>
          <p:cNvSpPr/>
          <p:nvPr/>
        </p:nvSpPr>
        <p:spPr>
          <a:xfrm>
            <a:off x="3857620" y="4857760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14</a:t>
            </a:r>
            <a:endParaRPr lang="ru-RU" sz="4000" b="1" dirty="0"/>
          </a:p>
        </p:txBody>
      </p:sp>
      <p:sp>
        <p:nvSpPr>
          <p:cNvPr id="12" name="Прямоугольник 11">
            <a:hlinkClick r:id="rId12" action="ppaction://hlinksldjump"/>
          </p:cNvPr>
          <p:cNvSpPr/>
          <p:nvPr/>
        </p:nvSpPr>
        <p:spPr>
          <a:xfrm>
            <a:off x="2428860" y="4143380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12</a:t>
            </a:r>
            <a:endParaRPr lang="ru-RU" sz="4000" b="1" dirty="0"/>
          </a:p>
        </p:txBody>
      </p:sp>
      <p:sp>
        <p:nvSpPr>
          <p:cNvPr id="13" name="Прямоугольник 12">
            <a:hlinkClick r:id="rId13" action="ppaction://hlinksldjump"/>
          </p:cNvPr>
          <p:cNvSpPr/>
          <p:nvPr/>
        </p:nvSpPr>
        <p:spPr>
          <a:xfrm>
            <a:off x="5286380" y="4143380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13</a:t>
            </a:r>
            <a:endParaRPr lang="ru-RU" sz="4400" b="1" dirty="0"/>
          </a:p>
        </p:txBody>
      </p:sp>
      <p:sp>
        <p:nvSpPr>
          <p:cNvPr id="14" name="Прямоугольник 13">
            <a:hlinkClick r:id="rId14" action="ppaction://hlinksldjump"/>
          </p:cNvPr>
          <p:cNvSpPr/>
          <p:nvPr/>
        </p:nvSpPr>
        <p:spPr>
          <a:xfrm>
            <a:off x="6715140" y="3429000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11</a:t>
            </a:r>
            <a:endParaRPr lang="ru-RU" sz="4000" b="1" dirty="0"/>
          </a:p>
        </p:txBody>
      </p:sp>
      <p:sp>
        <p:nvSpPr>
          <p:cNvPr id="15" name="Прямоугольник 14">
            <a:hlinkClick r:id="rId15" action="ppaction://hlinksldjump"/>
          </p:cNvPr>
          <p:cNvSpPr/>
          <p:nvPr/>
        </p:nvSpPr>
        <p:spPr>
          <a:xfrm>
            <a:off x="3857620" y="2000240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786710" y="357166"/>
            <a:ext cx="10715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357167"/>
            <a:ext cx="10715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5572140"/>
            <a:ext cx="85725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Викторина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географии  «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САМЫЙ УМНЫЙ» 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Как в Италии называется праздник «прощания </a:t>
            </a:r>
          </a:p>
          <a:p>
            <a:pPr algn="ctr"/>
            <a:r>
              <a:rPr lang="ru-RU" sz="4400" b="1" dirty="0" smtClean="0"/>
              <a:t>с мясом»?</a:t>
            </a:r>
            <a:endParaRPr lang="ru-RU" sz="4400" b="1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20" y="5711658"/>
            <a:ext cx="77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4000" b="1" dirty="0" smtClean="0">
                <a:solidFill>
                  <a:srgbClr val="0070C0"/>
                </a:solidFill>
              </a:rPr>
              <a:t>Карнавал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7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 какой стране «родились» арабские цифры?</a:t>
            </a:r>
          </a:p>
          <a:p>
            <a:pPr algn="ctr"/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20" y="5711658"/>
            <a:ext cx="779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4800" b="1" dirty="0" smtClean="0">
                <a:solidFill>
                  <a:srgbClr val="0070C0"/>
                </a:solidFill>
              </a:rPr>
              <a:t>в Индии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  <p:pic>
        <p:nvPicPr>
          <p:cNvPr id="7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Земля оливкового масла?</a:t>
            </a:r>
          </a:p>
          <a:p>
            <a:pPr algn="ctr"/>
            <a:endParaRPr lang="ru-RU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5711658"/>
            <a:ext cx="779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Израиль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 какой стране можно купить слона по самой низкой цене?</a:t>
            </a:r>
          </a:p>
          <a:p>
            <a:pPr algn="ctr"/>
            <a:endParaRPr lang="ru-RU" sz="44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5711658"/>
            <a:ext cx="779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в Зимбабве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285720" y="500042"/>
            <a:ext cx="8501122" cy="2214578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Какая страна подарила миру знаменитого сказочника, автора «Снежной королевы» и «Гадкого утенка»? Как звали писателя?</a:t>
            </a:r>
          </a:p>
          <a:p>
            <a:pPr algn="ctr"/>
            <a:endParaRPr lang="ru-RU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5711658"/>
            <a:ext cx="779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Ганс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Кристиан</a:t>
            </a:r>
            <a:r>
              <a:rPr lang="ru-RU" sz="3600" b="1" dirty="0" smtClean="0">
                <a:solidFill>
                  <a:srgbClr val="0070C0"/>
                </a:solidFill>
              </a:rPr>
              <a:t> Андерсен, из Дании.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 какой стране самый популярный транспорт — велосипед?</a:t>
            </a:r>
          </a:p>
          <a:p>
            <a:pPr algn="ctr"/>
            <a:endParaRPr lang="ru-RU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5711658"/>
            <a:ext cx="77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в Дании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7572396" y="6000768"/>
            <a:ext cx="785818" cy="285752"/>
          </a:xfrm>
          <a:prstGeom prst="actionButtonEnd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25 октября 2018\downloa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620000" cy="1270000"/>
          </a:xfrm>
          <a:prstGeom prst="rect">
            <a:avLst/>
          </a:prstGeom>
          <a:noFill/>
        </p:spPr>
      </p:pic>
      <p:pic>
        <p:nvPicPr>
          <p:cNvPr id="1027" name="Picture 3" descr="D:\Documents and Settings\муртаза\Мои документы\25 октября 2018\download (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357694"/>
            <a:ext cx="7620000" cy="127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720" y="5711658"/>
            <a:ext cx="7791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Швейцария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Назови страну-банкира всей планеты</a:t>
            </a:r>
            <a:endParaRPr lang="ru-RU" sz="6000" b="1" dirty="0"/>
          </a:p>
        </p:txBody>
      </p:sp>
      <p:pic>
        <p:nvPicPr>
          <p:cNvPr id="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Знаешь ли Ты, какое государство крупнейшее в Южной Америке?</a:t>
            </a:r>
            <a:endParaRPr lang="ru-RU" sz="40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5711658"/>
            <a:ext cx="7791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Бразилия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pic>
        <p:nvPicPr>
          <p:cNvPr id="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Назови родину Олимпийских игр и марафонского бега</a:t>
            </a:r>
            <a:endParaRPr lang="ru-RU" sz="44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5711658"/>
            <a:ext cx="779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70C0"/>
                </a:solidFill>
              </a:rPr>
              <a:t>ГРЕЦИЯ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  <p:pic>
        <p:nvPicPr>
          <p:cNvPr id="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 какой африканской стране самая высокая численность населения?</a:t>
            </a:r>
          </a:p>
          <a:p>
            <a:pPr algn="ctr"/>
            <a:endParaRPr lang="ru-RU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5711658"/>
            <a:ext cx="7791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в Нигерии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pic>
        <p:nvPicPr>
          <p:cNvPr id="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Какую полезную функцию выполняет Статуя Свободы в США?</a:t>
            </a:r>
          </a:p>
          <a:p>
            <a:pPr algn="ctr"/>
            <a:endParaRPr lang="ru-RU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5711658"/>
            <a:ext cx="779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Статуя Свободы является маяком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Самая высокая рождаемость, утверждает Книга рекордов Гиннеса, наблюдалась в Кении в</a:t>
            </a:r>
          </a:p>
          <a:p>
            <a:pPr algn="ctr"/>
            <a:r>
              <a:rPr lang="ru-RU" sz="2800" b="1" dirty="0" smtClean="0"/>
              <a:t> 1980-х годах. А в какой стране самая низкая рождаемость?</a:t>
            </a:r>
            <a:endParaRPr lang="ru-RU" sz="28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5711658"/>
            <a:ext cx="779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В Ватикане (равна нулю)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pic>
        <p:nvPicPr>
          <p:cNvPr id="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Половину территории какой страны Северной Европы занимают леса?</a:t>
            </a:r>
          </a:p>
          <a:p>
            <a:pPr algn="ctr"/>
            <a:endParaRPr lang="ru-RU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5711658"/>
            <a:ext cx="77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ШВЕЦИИ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Какое государство считается крупнейшим потребителем золота и ювелирных украшений в мире?</a:t>
            </a:r>
          </a:p>
          <a:p>
            <a:pPr algn="ctr"/>
            <a:endParaRPr lang="ru-RU" sz="36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5711658"/>
            <a:ext cx="77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Саудовская Аравия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208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Manager>мсм</Manager>
  <Company>исош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муртаза2018</dc:creator>
  <cp:lastModifiedBy>муртаза</cp:lastModifiedBy>
  <cp:revision>13</cp:revision>
  <dcterms:created xsi:type="dcterms:W3CDTF">2018-02-16T18:17:11Z</dcterms:created>
  <dcterms:modified xsi:type="dcterms:W3CDTF">2018-10-27T08:52:21Z</dcterms:modified>
</cp:coreProperties>
</file>