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activeX/activeX15.xml" ContentType="application/vnd.ms-office.activeX+xml"/>
  <Override PartName="/ppt/activeX/activeX26.xml" ContentType="application/vnd.ms-office.activeX+xml"/>
  <Override PartName="/ppt/activeX/activeX44.xml" ContentType="application/vnd.ms-office.activeX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activeX/activeX13.xml" ContentType="application/vnd.ms-office.activeX+xml"/>
  <Override PartName="/ppt/activeX/activeX24.xml" ContentType="application/vnd.ms-office.activeX+xml"/>
  <Override PartName="/ppt/activeX/activeX33.xml" ContentType="application/vnd.ms-office.activeX+xml"/>
  <Override PartName="/ppt/activeX/activeX42.xml" ContentType="application/vnd.ms-office.activeX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activeX/activeX11.xml" ContentType="application/vnd.ms-office.activeX+xml"/>
  <Override PartName="/ppt/activeX/activeX22.xml" ContentType="application/vnd.ms-office.activeX+xml"/>
  <Override PartName="/ppt/activeX/activeX31.xml" ContentType="application/vnd.ms-office.activeX+xml"/>
  <Override PartName="/ppt/activeX/activeX40.xml" ContentType="application/vnd.ms-office.activeX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activeX/activeX20.xml" ContentType="application/vnd.ms-office.activeX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activeX/activeX9.xml" ContentType="application/vnd.ms-office.activeX+xml"/>
  <Override PartName="/ppt/notesSlides/notesSlide7.xml" ContentType="application/vnd.openxmlformats-officedocument.presentationml.notesSlide+xml"/>
  <Override PartName="/ppt/activeX/activeX29.xml" ContentType="application/vnd.ms-office.activeX+xml"/>
  <Override PartName="/ppt/activeX/activeX38.xml" ContentType="application/vnd.ms-office.activeX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activeX/activeX7.xml" ContentType="application/vnd.ms-office.activeX+xml"/>
  <Override PartName="/ppt/activeX/activeX18.xml" ContentType="application/vnd.ms-office.activeX+xml"/>
  <Override PartName="/ppt/notesSlides/notesSlide5.xml" ContentType="application/vnd.openxmlformats-officedocument.presentationml.notesSlide+xml"/>
  <Override PartName="/ppt/activeX/activeX27.xml" ContentType="application/vnd.ms-office.activeX+xml"/>
  <Override PartName="/ppt/activeX/activeX36.xml" ContentType="application/vnd.ms-office.activeX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ms-office.activeX"/>
  <Override PartName="/ppt/notesSlides/notesSlide1.xml" ContentType="application/vnd.openxmlformats-officedocument.presentationml.notesSlide+xml"/>
  <Override PartName="/ppt/activeX/activeX5.xml" ContentType="application/vnd.ms-office.activeX+xml"/>
  <Override PartName="/ppt/notesSlides/notesSlide3.xml" ContentType="application/vnd.openxmlformats-officedocument.presentationml.notesSlide+xml"/>
  <Override PartName="/ppt/activeX/activeX16.xml" ContentType="application/vnd.ms-office.activeX+xml"/>
  <Override PartName="/ppt/activeX/activeX25.xml" ContentType="application/vnd.ms-office.activeX+xml"/>
  <Override PartName="/ppt/activeX/activeX34.xml" ContentType="application/vnd.ms-office.activeX+xml"/>
  <Override PartName="/ppt/activeX/activeX45.xml" ContentType="application/vnd.ms-office.activeX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activeX/activeX3.xml" ContentType="application/vnd.ms-office.activeX+xml"/>
  <Override PartName="/ppt/activeX/activeX14.xml" ContentType="application/vnd.ms-office.activeX+xml"/>
  <Override PartName="/ppt/activeX/activeX23.xml" ContentType="application/vnd.ms-office.activeX+xml"/>
  <Override PartName="/ppt/activeX/activeX32.xml" ContentType="application/vnd.ms-office.activeX+xml"/>
  <Override PartName="/ppt/activeX/activeX43.xml" ContentType="application/vnd.ms-office.activeX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activeX/activeX1.xml" ContentType="application/vnd.ms-office.activeX+xml"/>
  <Override PartName="/ppt/activeX/activeX12.xml" ContentType="application/vnd.ms-office.activeX+xml"/>
  <Override PartName="/ppt/activeX/activeX21.xml" ContentType="application/vnd.ms-office.activeX+xml"/>
  <Override PartName="/ppt/activeX/activeX30.xml" ContentType="application/vnd.ms-office.activeX+xml"/>
  <Override PartName="/ppt/activeX/activeX41.xml" ContentType="application/vnd.ms-office.activeX+xml"/>
  <Override PartName="/ppt/vbaProject.bin" ContentType="application/vnd.ms-office.vbaProject"/>
  <Override PartName="/ppt/presentation.xml" ContentType="application/vnd.ms-powerpoint.presentation.macroEnabled.main+xml"/>
  <Override PartName="/ppt/slideLayouts/slideLayout1.xml" ContentType="application/vnd.openxmlformats-officedocument.presentationml.slideLayout+xml"/>
  <Override PartName="/ppt/activeX/activeX10.xml" ContentType="application/vnd.ms-office.activeX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activeX/activeX8.xml" ContentType="application/vnd.ms-office.activeX+xml"/>
  <Override PartName="/ppt/notesSlides/notesSlide6.xml" ContentType="application/vnd.openxmlformats-officedocument.presentationml.notesSlide+xml"/>
  <Override PartName="/ppt/activeX/activeX39.xml" ContentType="application/vnd.ms-office.activeX+xml"/>
  <Override PartName="/ppt/slides/slide8.xml" ContentType="application/vnd.openxmlformats-officedocument.presentationml.slide+xml"/>
  <Override PartName="/ppt/activeX/activeX6.xml" ContentType="application/vnd.ms-office.activeX+xml"/>
  <Override PartName="/ppt/notesSlides/notesSlide4.xml" ContentType="application/vnd.openxmlformats-officedocument.presentationml.notesSlide+xml"/>
  <Override PartName="/ppt/activeX/activeX19.xml" ContentType="application/vnd.ms-office.activeX+xml"/>
  <Override PartName="/ppt/activeX/activeX28.xml" ContentType="application/vnd.ms-office.activeX+xml"/>
  <Override PartName="/ppt/activeX/activeX37.xml" ContentType="application/vnd.ms-office.activeX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activeX/activeX4.xml" ContentType="application/vnd.ms-office.activeX+xml"/>
  <Override PartName="/ppt/activeX/activeX17.xml" ContentType="application/vnd.ms-office.activeX+xml"/>
  <Override PartName="/ppt/activeX/activeX35.xml" ContentType="application/vnd.ms-office.activeX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4"/>
  </p:notesMasterIdLst>
  <p:sldIdLst>
    <p:sldId id="268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B450"/>
    <a:srgbClr val="F2D212"/>
    <a:srgbClr val="F8FEE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97" d="100"/>
          <a:sy n="97" d="100"/>
        </p:scale>
        <p:origin x="-3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06/relationships/vbaProject" Target="vbaProject.bin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10.xml.rels><?xml version="1.0" encoding="UTF-8" standalone="yes"?>
<Relationships xmlns="http://schemas.openxmlformats.org/package/2006/relationships"><Relationship Id="rId1" Type="http://schemas.microsoft.com/office/2006/relationships/activeXControlBinary" Target="activeX10.bin"/></Relationships>
</file>

<file path=ppt/activeX/_rels/activeX11.xml.rels><?xml version="1.0" encoding="UTF-8" standalone="yes"?>
<Relationships xmlns="http://schemas.openxmlformats.org/package/2006/relationships"><Relationship Id="rId1" Type="http://schemas.microsoft.com/office/2006/relationships/activeXControlBinary" Target="activeX11.bin"/></Relationships>
</file>

<file path=ppt/activeX/_rels/activeX12.xml.rels><?xml version="1.0" encoding="UTF-8" standalone="yes"?>
<Relationships xmlns="http://schemas.openxmlformats.org/package/2006/relationships"><Relationship Id="rId1" Type="http://schemas.microsoft.com/office/2006/relationships/activeXControlBinary" Target="activeX12.bin"/></Relationships>
</file>

<file path=ppt/activeX/_rels/activeX13.xml.rels><?xml version="1.0" encoding="UTF-8" standalone="yes"?>
<Relationships xmlns="http://schemas.openxmlformats.org/package/2006/relationships"><Relationship Id="rId1" Type="http://schemas.microsoft.com/office/2006/relationships/activeXControlBinary" Target="activeX13.bin"/></Relationships>
</file>

<file path=ppt/activeX/_rels/activeX14.xml.rels><?xml version="1.0" encoding="UTF-8" standalone="yes"?>
<Relationships xmlns="http://schemas.openxmlformats.org/package/2006/relationships"><Relationship Id="rId1" Type="http://schemas.microsoft.com/office/2006/relationships/activeXControlBinary" Target="activeX14.bin"/></Relationships>
</file>

<file path=ppt/activeX/_rels/activeX15.xml.rels><?xml version="1.0" encoding="UTF-8" standalone="yes"?>
<Relationships xmlns="http://schemas.openxmlformats.org/package/2006/relationships"><Relationship Id="rId1" Type="http://schemas.microsoft.com/office/2006/relationships/activeXControlBinary" Target="activeX15.bin"/></Relationships>
</file>

<file path=ppt/activeX/_rels/activeX16.xml.rels><?xml version="1.0" encoding="UTF-8" standalone="yes"?>
<Relationships xmlns="http://schemas.openxmlformats.org/package/2006/relationships"><Relationship Id="rId1" Type="http://schemas.microsoft.com/office/2006/relationships/activeXControlBinary" Target="activeX16.bin"/></Relationships>
</file>

<file path=ppt/activeX/_rels/activeX17.xml.rels><?xml version="1.0" encoding="UTF-8" standalone="yes"?>
<Relationships xmlns="http://schemas.openxmlformats.org/package/2006/relationships"><Relationship Id="rId1" Type="http://schemas.microsoft.com/office/2006/relationships/activeXControlBinary" Target="activeX17.bin"/></Relationships>
</file>

<file path=ppt/activeX/_rels/activeX18.xml.rels><?xml version="1.0" encoding="UTF-8" standalone="yes"?>
<Relationships xmlns="http://schemas.openxmlformats.org/package/2006/relationships"><Relationship Id="rId1" Type="http://schemas.microsoft.com/office/2006/relationships/activeXControlBinary" Target="activeX18.bin"/></Relationships>
</file>

<file path=ppt/activeX/_rels/activeX19.xml.rels><?xml version="1.0" encoding="UTF-8" standalone="yes"?>
<Relationships xmlns="http://schemas.openxmlformats.org/package/2006/relationships"><Relationship Id="rId1" Type="http://schemas.microsoft.com/office/2006/relationships/activeXControlBinary" Target="activeX19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_rels/activeX20.xml.rels><?xml version="1.0" encoding="UTF-8" standalone="yes"?>
<Relationships xmlns="http://schemas.openxmlformats.org/package/2006/relationships"><Relationship Id="rId1" Type="http://schemas.microsoft.com/office/2006/relationships/activeXControlBinary" Target="activeX20.bin"/></Relationships>
</file>

<file path=ppt/activeX/_rels/activeX21.xml.rels><?xml version="1.0" encoding="UTF-8" standalone="yes"?>
<Relationships xmlns="http://schemas.openxmlformats.org/package/2006/relationships"><Relationship Id="rId1" Type="http://schemas.microsoft.com/office/2006/relationships/activeXControlBinary" Target="activeX21.bin"/></Relationships>
</file>

<file path=ppt/activeX/_rels/activeX22.xml.rels><?xml version="1.0" encoding="UTF-8" standalone="yes"?>
<Relationships xmlns="http://schemas.openxmlformats.org/package/2006/relationships"><Relationship Id="rId1" Type="http://schemas.microsoft.com/office/2006/relationships/activeXControlBinary" Target="activeX22.bin"/></Relationships>
</file>

<file path=ppt/activeX/_rels/activeX23.xml.rels><?xml version="1.0" encoding="UTF-8" standalone="yes"?>
<Relationships xmlns="http://schemas.openxmlformats.org/package/2006/relationships"><Relationship Id="rId1" Type="http://schemas.microsoft.com/office/2006/relationships/activeXControlBinary" Target="activeX23.bin"/></Relationships>
</file>

<file path=ppt/activeX/_rels/activeX24.xml.rels><?xml version="1.0" encoding="UTF-8" standalone="yes"?>
<Relationships xmlns="http://schemas.openxmlformats.org/package/2006/relationships"><Relationship Id="rId1" Type="http://schemas.microsoft.com/office/2006/relationships/activeXControlBinary" Target="activeX24.bin"/></Relationships>
</file>

<file path=ppt/activeX/_rels/activeX25.xml.rels><?xml version="1.0" encoding="UTF-8" standalone="yes"?>
<Relationships xmlns="http://schemas.openxmlformats.org/package/2006/relationships"><Relationship Id="rId1" Type="http://schemas.microsoft.com/office/2006/relationships/activeXControlBinary" Target="activeX25.bin"/></Relationships>
</file>

<file path=ppt/activeX/_rels/activeX26.xml.rels><?xml version="1.0" encoding="UTF-8" standalone="yes"?>
<Relationships xmlns="http://schemas.openxmlformats.org/package/2006/relationships"><Relationship Id="rId1" Type="http://schemas.microsoft.com/office/2006/relationships/activeXControlBinary" Target="activeX26.bin"/></Relationships>
</file>

<file path=ppt/activeX/_rels/activeX27.xml.rels><?xml version="1.0" encoding="UTF-8" standalone="yes"?>
<Relationships xmlns="http://schemas.openxmlformats.org/package/2006/relationships"><Relationship Id="rId1" Type="http://schemas.microsoft.com/office/2006/relationships/activeXControlBinary" Target="activeX27.bin"/></Relationships>
</file>

<file path=ppt/activeX/_rels/activeX28.xml.rels><?xml version="1.0" encoding="UTF-8" standalone="yes"?>
<Relationships xmlns="http://schemas.openxmlformats.org/package/2006/relationships"><Relationship Id="rId1" Type="http://schemas.microsoft.com/office/2006/relationships/activeXControlBinary" Target="activeX28.bin"/></Relationships>
</file>

<file path=ppt/activeX/_rels/activeX29.xml.rels><?xml version="1.0" encoding="UTF-8" standalone="yes"?>
<Relationships xmlns="http://schemas.openxmlformats.org/package/2006/relationships"><Relationship Id="rId1" Type="http://schemas.microsoft.com/office/2006/relationships/activeXControlBinary" Target="activeX29.bin"/></Relationships>
</file>

<file path=ppt/activeX/_rels/activeX3.xml.rels><?xml version="1.0" encoding="UTF-8" standalone="yes"?>
<Relationships xmlns="http://schemas.openxmlformats.org/package/2006/relationships"><Relationship Id="rId1" Type="http://schemas.microsoft.com/office/2006/relationships/activeXControlBinary" Target="activeX3.bin"/></Relationships>
</file>

<file path=ppt/activeX/_rels/activeX30.xml.rels><?xml version="1.0" encoding="UTF-8" standalone="yes"?>
<Relationships xmlns="http://schemas.openxmlformats.org/package/2006/relationships"><Relationship Id="rId1" Type="http://schemas.microsoft.com/office/2006/relationships/activeXControlBinary" Target="activeX30.bin"/></Relationships>
</file>

<file path=ppt/activeX/_rels/activeX31.xml.rels><?xml version="1.0" encoding="UTF-8" standalone="yes"?>
<Relationships xmlns="http://schemas.openxmlformats.org/package/2006/relationships"><Relationship Id="rId1" Type="http://schemas.microsoft.com/office/2006/relationships/activeXControlBinary" Target="activeX31.bin"/></Relationships>
</file>

<file path=ppt/activeX/_rels/activeX32.xml.rels><?xml version="1.0" encoding="UTF-8" standalone="yes"?>
<Relationships xmlns="http://schemas.openxmlformats.org/package/2006/relationships"><Relationship Id="rId1" Type="http://schemas.microsoft.com/office/2006/relationships/activeXControlBinary" Target="activeX32.bin"/></Relationships>
</file>

<file path=ppt/activeX/_rels/activeX33.xml.rels><?xml version="1.0" encoding="UTF-8" standalone="yes"?>
<Relationships xmlns="http://schemas.openxmlformats.org/package/2006/relationships"><Relationship Id="rId1" Type="http://schemas.microsoft.com/office/2006/relationships/activeXControlBinary" Target="activeX33.bin"/></Relationships>
</file>

<file path=ppt/activeX/_rels/activeX34.xml.rels><?xml version="1.0" encoding="UTF-8" standalone="yes"?>
<Relationships xmlns="http://schemas.openxmlformats.org/package/2006/relationships"><Relationship Id="rId1" Type="http://schemas.microsoft.com/office/2006/relationships/activeXControlBinary" Target="activeX34.bin"/></Relationships>
</file>

<file path=ppt/activeX/_rels/activeX35.xml.rels><?xml version="1.0" encoding="UTF-8" standalone="yes"?>
<Relationships xmlns="http://schemas.openxmlformats.org/package/2006/relationships"><Relationship Id="rId1" Type="http://schemas.microsoft.com/office/2006/relationships/activeXControlBinary" Target="activeX35.bin"/></Relationships>
</file>

<file path=ppt/activeX/_rels/activeX36.xml.rels><?xml version="1.0" encoding="UTF-8" standalone="yes"?>
<Relationships xmlns="http://schemas.openxmlformats.org/package/2006/relationships"><Relationship Id="rId1" Type="http://schemas.microsoft.com/office/2006/relationships/activeXControlBinary" Target="activeX36.bin"/></Relationships>
</file>

<file path=ppt/activeX/_rels/activeX37.xml.rels><?xml version="1.0" encoding="UTF-8" standalone="yes"?>
<Relationships xmlns="http://schemas.openxmlformats.org/package/2006/relationships"><Relationship Id="rId1" Type="http://schemas.microsoft.com/office/2006/relationships/activeXControlBinary" Target="activeX37.bin"/></Relationships>
</file>

<file path=ppt/activeX/_rels/activeX38.xml.rels><?xml version="1.0" encoding="UTF-8" standalone="yes"?>
<Relationships xmlns="http://schemas.openxmlformats.org/package/2006/relationships"><Relationship Id="rId1" Type="http://schemas.microsoft.com/office/2006/relationships/activeXControlBinary" Target="activeX38.bin"/></Relationships>
</file>

<file path=ppt/activeX/_rels/activeX39.xml.rels><?xml version="1.0" encoding="UTF-8" standalone="yes"?>
<Relationships xmlns="http://schemas.openxmlformats.org/package/2006/relationships"><Relationship Id="rId1" Type="http://schemas.microsoft.com/office/2006/relationships/activeXControlBinary" Target="activeX39.bin"/></Relationships>
</file>

<file path=ppt/activeX/_rels/activeX4.xml.rels><?xml version="1.0" encoding="UTF-8" standalone="yes"?>
<Relationships xmlns="http://schemas.openxmlformats.org/package/2006/relationships"><Relationship Id="rId1" Type="http://schemas.microsoft.com/office/2006/relationships/activeXControlBinary" Target="activeX4.bin"/></Relationships>
</file>

<file path=ppt/activeX/_rels/activeX40.xml.rels><?xml version="1.0" encoding="UTF-8" standalone="yes"?>
<Relationships xmlns="http://schemas.openxmlformats.org/package/2006/relationships"><Relationship Id="rId1" Type="http://schemas.microsoft.com/office/2006/relationships/activeXControlBinary" Target="activeX40.bin"/></Relationships>
</file>

<file path=ppt/activeX/_rels/activeX41.xml.rels><?xml version="1.0" encoding="UTF-8" standalone="yes"?>
<Relationships xmlns="http://schemas.openxmlformats.org/package/2006/relationships"><Relationship Id="rId1" Type="http://schemas.microsoft.com/office/2006/relationships/activeXControlBinary" Target="activeX41.bin"/></Relationships>
</file>

<file path=ppt/activeX/_rels/activeX42.xml.rels><?xml version="1.0" encoding="UTF-8" standalone="yes"?>
<Relationships xmlns="http://schemas.openxmlformats.org/package/2006/relationships"><Relationship Id="rId1" Type="http://schemas.microsoft.com/office/2006/relationships/activeXControlBinary" Target="activeX42.bin"/></Relationships>
</file>

<file path=ppt/activeX/_rels/activeX43.xml.rels><?xml version="1.0" encoding="UTF-8" standalone="yes"?>
<Relationships xmlns="http://schemas.openxmlformats.org/package/2006/relationships"><Relationship Id="rId1" Type="http://schemas.microsoft.com/office/2006/relationships/activeXControlBinary" Target="activeX43.bin"/></Relationships>
</file>

<file path=ppt/activeX/_rels/activeX44.xml.rels><?xml version="1.0" encoding="UTF-8" standalone="yes"?>
<Relationships xmlns="http://schemas.openxmlformats.org/package/2006/relationships"><Relationship Id="rId1" Type="http://schemas.microsoft.com/office/2006/relationships/activeXControlBinary" Target="activeX44.bin"/></Relationships>
</file>

<file path=ppt/activeX/_rels/activeX45.xml.rels><?xml version="1.0" encoding="UTF-8" standalone="yes"?>
<Relationships xmlns="http://schemas.openxmlformats.org/package/2006/relationships"><Relationship Id="rId1" Type="http://schemas.microsoft.com/office/2006/relationships/activeXControlBinary" Target="activeX45.bin"/></Relationships>
</file>

<file path=ppt/activeX/_rels/activeX5.xml.rels><?xml version="1.0" encoding="UTF-8" standalone="yes"?>
<Relationships xmlns="http://schemas.openxmlformats.org/package/2006/relationships"><Relationship Id="rId1" Type="http://schemas.microsoft.com/office/2006/relationships/activeXControlBinary" Target="activeX5.bin"/></Relationships>
</file>

<file path=ppt/activeX/_rels/activeX6.xml.rels><?xml version="1.0" encoding="UTF-8" standalone="yes"?>
<Relationships xmlns="http://schemas.openxmlformats.org/package/2006/relationships"><Relationship Id="rId1" Type="http://schemas.microsoft.com/office/2006/relationships/activeXControlBinary" Target="activeX6.bin"/></Relationships>
</file>

<file path=ppt/activeX/_rels/activeX7.xml.rels><?xml version="1.0" encoding="UTF-8" standalone="yes"?>
<Relationships xmlns="http://schemas.openxmlformats.org/package/2006/relationships"><Relationship Id="rId1" Type="http://schemas.microsoft.com/office/2006/relationships/activeXControlBinary" Target="activeX7.bin"/></Relationships>
</file>

<file path=ppt/activeX/_rels/activeX8.xml.rels><?xml version="1.0" encoding="UTF-8" standalone="yes"?>
<Relationships xmlns="http://schemas.openxmlformats.org/package/2006/relationships"><Relationship Id="rId1" Type="http://schemas.microsoft.com/office/2006/relationships/activeXControlBinary" Target="activeX8.bin"/></Relationships>
</file>

<file path=ppt/activeX/_rels/activeX9.xml.rels><?xml version="1.0" encoding="UTF-8" standalone="yes"?>
<Relationships xmlns="http://schemas.openxmlformats.org/package/2006/relationships"><Relationship Id="rId1" Type="http://schemas.microsoft.com/office/2006/relationships/activeXControlBinary" Target="activeX9.bin"/></Relationships>
</file>

<file path=ppt/activeX/activeX1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0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1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2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13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4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5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6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17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8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19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0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21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2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3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4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25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6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7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28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29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0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1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2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33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4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5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6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37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8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39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4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40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41.xml><?xml version="1.0" encoding="utf-8"?>
<ax:ocx xmlns:ax="http://schemas.microsoft.com/office/2006/activeX" xmlns:r="http://schemas.openxmlformats.org/officeDocument/2006/relationships" ax:classid="{978C9E23-D4B0-11CE-BF2D-00AA003F40D0}" ax:persistence="persistStorage" r:id="rId1"/>
</file>

<file path=ppt/activeX/activeX42.xml><?xml version="1.0" encoding="utf-8"?>
<ax:ocx xmlns:ax="http://schemas.microsoft.com/office/2006/activeX" xmlns:r="http://schemas.openxmlformats.org/officeDocument/2006/relationships" ax:classid="{978C9E23-D4B0-11CE-BF2D-00AA003F40D0}" ax:persistence="persistStorage" r:id="rId1"/>
</file>

<file path=ppt/activeX/activeX43.xml><?xml version="1.0" encoding="utf-8"?>
<ax:ocx xmlns:ax="http://schemas.microsoft.com/office/2006/activeX" xmlns:r="http://schemas.openxmlformats.org/officeDocument/2006/relationships" ax:classid="{978C9E23-D4B0-11CE-BF2D-00AA003F40D0}" ax:persistence="persistStorage" r:id="rId1"/>
</file>

<file path=ppt/activeX/activeX44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45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5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6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7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activeX/activeX8.xml><?xml version="1.0" encoding="utf-8"?>
<ax:ocx xmlns:ax="http://schemas.microsoft.com/office/2006/activeX" xmlns:r="http://schemas.openxmlformats.org/officeDocument/2006/relationships" ax:classid="{D7053240-CE69-11CD-A777-00DD01143C57}" ax:persistence="persistStorage" r:id="rId1"/>
</file>

<file path=ppt/activeX/activeX9.xml><?xml version="1.0" encoding="utf-8"?>
<ax:ocx xmlns:ax="http://schemas.microsoft.com/office/2006/activeX" xmlns:r="http://schemas.openxmlformats.org/officeDocument/2006/relationships" ax:classid="{8BD21D50-EC42-11CE-9E0D-00AA006002F3}" ax:persistence="persistStorage" r:id="rId1"/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image" Target="../media/image42.wmf"/><Relationship Id="rId1" Type="http://schemas.openxmlformats.org/officeDocument/2006/relationships/image" Target="../media/image41.wmf"/><Relationship Id="rId4" Type="http://schemas.openxmlformats.org/officeDocument/2006/relationships/image" Target="../media/image44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4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4" Type="http://schemas.openxmlformats.org/officeDocument/2006/relationships/image" Target="../media/image28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image" Target="../media/image29.wmf"/><Relationship Id="rId4" Type="http://schemas.openxmlformats.org/officeDocument/2006/relationships/image" Target="../media/image3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4" Type="http://schemas.openxmlformats.org/officeDocument/2006/relationships/image" Target="../media/image3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4" Type="http://schemas.openxmlformats.org/officeDocument/2006/relationships/image" Target="../media/image4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71238-4436-40BB-AE46-8EFB9A438BF6}" type="datetimeFigureOut">
              <a:rPr lang="ru-RU" smtClean="0"/>
              <a:pPr/>
              <a:t>25.11.2014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FD96D7-4295-40ED-9B18-C4046381F6C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FD96D7-4295-40ED-9B18-C4046381F6CD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 bwMode="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25400" dist="25400" dir="2700000" algn="tl" rotWithShape="0">
                    <a:schemeClr val="bg1">
                      <a:alpha val="8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25.11.2014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25.11.2014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25.11.2014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25.11.2014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25.11.2014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25.11.2014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25.11.2014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25.11.2014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25.11.2014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25.11.2014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A6D6A-7F46-42AD-90F8-7FDB8E793DBF}" type="datetimeFigureOut">
              <a:rPr lang="ru-RU" smtClean="0"/>
              <a:pPr/>
              <a:t>25.11.2014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4">
                    <a:lumMod val="50000"/>
                  </a:schemeClr>
                </a:solidFill>
                <a:latin typeface="+mj-lt"/>
              </a:defRPr>
            </a:lvl1pPr>
          </a:lstStyle>
          <a:p>
            <a:fld id="{E0DA6D6A-7F46-42AD-90F8-7FDB8E793DBF}" type="datetimeFigureOut">
              <a:rPr lang="ru-RU" smtClean="0"/>
              <a:pPr/>
              <a:t>25.11.2014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ctr">
              <a:defRPr sz="1200">
                <a:solidFill>
                  <a:schemeClr val="accent4">
                    <a:lumMod val="50000"/>
                  </a:schemeClr>
                </a:solidFill>
                <a:latin typeface="+mj-lt"/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>
                    <a:lumMod val="50000"/>
                  </a:schemeClr>
                </a:solidFill>
                <a:latin typeface="+mj-lt"/>
              </a:defRPr>
            </a:lvl1pPr>
          </a:lstStyle>
          <a:p>
            <a:fld id="{C17D0019-BC17-4F52-B8A1-1201077D4CB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kern="1200" cap="none" spc="0">
          <a:ln w="1905">
            <a:solidFill>
              <a:schemeClr val="tx1">
                <a:lumMod val="85000"/>
                <a:lumOff val="15000"/>
              </a:schemeClr>
            </a:solidFill>
          </a:ln>
          <a:solidFill>
            <a:schemeClr val="tx1">
              <a:lumMod val="95000"/>
              <a:lumOff val="5000"/>
            </a:schemeClr>
          </a:solidFill>
          <a:effectLst>
            <a:outerShdw blurRad="25400" dist="25400" dir="2700000" algn="tl" rotWithShape="0">
              <a:schemeClr val="bg1">
                <a:lumMod val="95000"/>
                <a:alpha val="80000"/>
              </a:schemeClr>
            </a:outerShdw>
          </a:effectLst>
          <a:latin typeface="Franklin Gothic Medium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Tx/>
        <a:buBlip>
          <a:blip r:embed="rId14"/>
        </a:buBlip>
        <a:defRPr sz="3200" b="1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Tx/>
        <a:buBlip>
          <a:blip r:embed="rId15"/>
        </a:buBlip>
        <a:defRPr sz="28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24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20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20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18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18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Tx/>
        <a:buBlip>
          <a:blip r:embed="rId15"/>
        </a:buBlip>
        <a:defRPr sz="16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Tx/>
        <a:buBlip>
          <a:blip r:embed="rId14"/>
        </a:buBlip>
        <a:defRPr sz="1600" kern="1200" baseline="0">
          <a:solidFill>
            <a:schemeClr val="bg2">
              <a:lumMod val="10000"/>
            </a:schemeClr>
          </a:solidFill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34.xml"/><Relationship Id="rId7" Type="http://schemas.openxmlformats.org/officeDocument/2006/relationships/notesSlide" Target="../notesSlides/notesSlide9.xml"/><Relationship Id="rId2" Type="http://schemas.openxmlformats.org/officeDocument/2006/relationships/control" Target="../activeX/activeX33.xml"/><Relationship Id="rId1" Type="http://schemas.openxmlformats.org/officeDocument/2006/relationships/vmlDrawing" Target="../drawings/vmlDrawing9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36.xml"/><Relationship Id="rId4" Type="http://schemas.openxmlformats.org/officeDocument/2006/relationships/control" Target="../activeX/activeX3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38.xml"/><Relationship Id="rId7" Type="http://schemas.openxmlformats.org/officeDocument/2006/relationships/notesSlide" Target="../notesSlides/notesSlide10.xml"/><Relationship Id="rId2" Type="http://schemas.openxmlformats.org/officeDocument/2006/relationships/control" Target="../activeX/activeX37.xml"/><Relationship Id="rId1" Type="http://schemas.openxmlformats.org/officeDocument/2006/relationships/vmlDrawing" Target="../drawings/vmlDrawing10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40.xml"/><Relationship Id="rId4" Type="http://schemas.openxmlformats.org/officeDocument/2006/relationships/control" Target="../activeX/activeX3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42.xml"/><Relationship Id="rId7" Type="http://schemas.openxmlformats.org/officeDocument/2006/relationships/slideLayout" Target="../slideLayouts/slideLayout2.xml"/><Relationship Id="rId2" Type="http://schemas.openxmlformats.org/officeDocument/2006/relationships/control" Target="../activeX/activeX41.xml"/><Relationship Id="rId1" Type="http://schemas.openxmlformats.org/officeDocument/2006/relationships/vmlDrawing" Target="../drawings/vmlDrawing11.vml"/><Relationship Id="rId6" Type="http://schemas.openxmlformats.org/officeDocument/2006/relationships/control" Target="../activeX/activeX45.xml"/><Relationship Id="rId5" Type="http://schemas.openxmlformats.org/officeDocument/2006/relationships/control" Target="../activeX/activeX44.xml"/><Relationship Id="rId4" Type="http://schemas.openxmlformats.org/officeDocument/2006/relationships/control" Target="../activeX/activeX4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.xml"/><Relationship Id="rId7" Type="http://schemas.openxmlformats.org/officeDocument/2006/relationships/notesSlide" Target="../notesSlides/notesSlide1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4.xml"/><Relationship Id="rId4" Type="http://schemas.openxmlformats.org/officeDocument/2006/relationships/control" Target="../activeX/activeX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6.xml"/><Relationship Id="rId7" Type="http://schemas.openxmlformats.org/officeDocument/2006/relationships/notesSlide" Target="../notesSlides/notesSlide2.xml"/><Relationship Id="rId2" Type="http://schemas.openxmlformats.org/officeDocument/2006/relationships/control" Target="../activeX/activeX5.xml"/><Relationship Id="rId1" Type="http://schemas.openxmlformats.org/officeDocument/2006/relationships/vmlDrawing" Target="../drawings/vmlDrawing2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8.xml"/><Relationship Id="rId4" Type="http://schemas.openxmlformats.org/officeDocument/2006/relationships/control" Target="../activeX/activeX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10.xml"/><Relationship Id="rId7" Type="http://schemas.openxmlformats.org/officeDocument/2006/relationships/notesSlide" Target="../notesSlides/notesSlide3.xml"/><Relationship Id="rId2" Type="http://schemas.openxmlformats.org/officeDocument/2006/relationships/control" Target="../activeX/activeX9.xml"/><Relationship Id="rId1" Type="http://schemas.openxmlformats.org/officeDocument/2006/relationships/vmlDrawing" Target="../drawings/vmlDrawing3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12.xml"/><Relationship Id="rId4" Type="http://schemas.openxmlformats.org/officeDocument/2006/relationships/control" Target="../activeX/activeX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14.xml"/><Relationship Id="rId7" Type="http://schemas.openxmlformats.org/officeDocument/2006/relationships/notesSlide" Target="../notesSlides/notesSlide4.xml"/><Relationship Id="rId2" Type="http://schemas.openxmlformats.org/officeDocument/2006/relationships/control" Target="../activeX/activeX13.xml"/><Relationship Id="rId1" Type="http://schemas.openxmlformats.org/officeDocument/2006/relationships/vmlDrawing" Target="../drawings/vmlDrawing4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16.xml"/><Relationship Id="rId4" Type="http://schemas.openxmlformats.org/officeDocument/2006/relationships/control" Target="../activeX/activeX1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18.xml"/><Relationship Id="rId7" Type="http://schemas.openxmlformats.org/officeDocument/2006/relationships/notesSlide" Target="../notesSlides/notesSlide5.xml"/><Relationship Id="rId2" Type="http://schemas.openxmlformats.org/officeDocument/2006/relationships/control" Target="../activeX/activeX17.xml"/><Relationship Id="rId1" Type="http://schemas.openxmlformats.org/officeDocument/2006/relationships/vmlDrawing" Target="../drawings/vmlDrawing5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20.xml"/><Relationship Id="rId4" Type="http://schemas.openxmlformats.org/officeDocument/2006/relationships/control" Target="../activeX/activeX1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2.xml"/><Relationship Id="rId7" Type="http://schemas.openxmlformats.org/officeDocument/2006/relationships/notesSlide" Target="../notesSlides/notesSlide6.xml"/><Relationship Id="rId2" Type="http://schemas.openxmlformats.org/officeDocument/2006/relationships/control" Target="../activeX/activeX21.xml"/><Relationship Id="rId1" Type="http://schemas.openxmlformats.org/officeDocument/2006/relationships/vmlDrawing" Target="../drawings/vmlDrawing6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24.xml"/><Relationship Id="rId4" Type="http://schemas.openxmlformats.org/officeDocument/2006/relationships/control" Target="../activeX/activeX2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6.xml"/><Relationship Id="rId7" Type="http://schemas.openxmlformats.org/officeDocument/2006/relationships/notesSlide" Target="../notesSlides/notesSlide7.xml"/><Relationship Id="rId2" Type="http://schemas.openxmlformats.org/officeDocument/2006/relationships/control" Target="../activeX/activeX25.xml"/><Relationship Id="rId1" Type="http://schemas.openxmlformats.org/officeDocument/2006/relationships/vmlDrawing" Target="../drawings/vmlDrawing7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28.xml"/><Relationship Id="rId4" Type="http://schemas.openxmlformats.org/officeDocument/2006/relationships/control" Target="../activeX/activeX2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30.xml"/><Relationship Id="rId7" Type="http://schemas.openxmlformats.org/officeDocument/2006/relationships/notesSlide" Target="../notesSlides/notesSlide8.xml"/><Relationship Id="rId2" Type="http://schemas.openxmlformats.org/officeDocument/2006/relationships/control" Target="../activeX/activeX29.xml"/><Relationship Id="rId1" Type="http://schemas.openxmlformats.org/officeDocument/2006/relationships/vmlDrawing" Target="../drawings/vmlDrawing8.vml"/><Relationship Id="rId6" Type="http://schemas.openxmlformats.org/officeDocument/2006/relationships/slideLayout" Target="../slideLayouts/slideLayout2.xml"/><Relationship Id="rId5" Type="http://schemas.openxmlformats.org/officeDocument/2006/relationships/control" Target="../activeX/activeX32.xml"/><Relationship Id="rId4" Type="http://schemas.openxmlformats.org/officeDocument/2006/relationships/control" Target="../activeX/activeX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500042"/>
            <a:ext cx="7772400" cy="1470025"/>
          </a:xfrm>
          <a:effectLst>
            <a:softEdge rad="635000"/>
          </a:effectLst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Тест по </a:t>
            </a:r>
            <a:r>
              <a:rPr lang="ru-RU" dirty="0" smtClean="0"/>
              <a:t>русскому языку</a:t>
            </a:r>
            <a:br>
              <a:rPr lang="ru-RU" dirty="0" smtClean="0"/>
            </a:br>
            <a:r>
              <a:rPr lang="ru-RU" dirty="0" smtClean="0"/>
              <a:t>5 класс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2500306"/>
            <a:ext cx="8429684" cy="2686072"/>
          </a:xfrm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/>
          <a:lstStyle/>
          <a:p>
            <a:r>
              <a:rPr lang="ru-RU" dirty="0" smtClean="0"/>
              <a:t>Тема</a:t>
            </a:r>
          </a:p>
          <a:p>
            <a:r>
              <a:rPr lang="ru-RU" dirty="0" smtClean="0"/>
              <a:t>Тест  «Фонетика»</a:t>
            </a:r>
          </a:p>
          <a:p>
            <a:r>
              <a:rPr lang="ru-RU" dirty="0" smtClean="0"/>
              <a:t>МКОУ «</a:t>
            </a:r>
            <a:r>
              <a:rPr lang="ru-RU" dirty="0" err="1" smtClean="0"/>
              <a:t>Игалинская</a:t>
            </a:r>
            <a:r>
              <a:rPr lang="ru-RU" dirty="0" smtClean="0"/>
              <a:t> СОШ»</a:t>
            </a:r>
          </a:p>
          <a:p>
            <a:r>
              <a:rPr lang="ru-RU" dirty="0" err="1" smtClean="0"/>
              <a:t>Эфендиев</a:t>
            </a:r>
            <a:r>
              <a:rPr lang="ru-RU" dirty="0" smtClean="0"/>
              <a:t> М.М.</a:t>
            </a:r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dirty="0" smtClean="0"/>
              <a:t>9.В  </a:t>
            </a:r>
            <a:r>
              <a:rPr lang="ru-RU" sz="3200" dirty="0" smtClean="0"/>
              <a:t>сочетаниях  </a:t>
            </a:r>
            <a:r>
              <a:rPr lang="ru-RU" sz="3200" b="1" i="1" dirty="0" smtClean="0"/>
              <a:t>ч,  </a:t>
            </a:r>
            <a:r>
              <a:rPr lang="ru-RU" sz="3200" b="1" i="1" dirty="0" err="1" smtClean="0"/>
              <a:t>щ</a:t>
            </a:r>
            <a:r>
              <a:rPr lang="ru-RU" sz="3200" dirty="0" smtClean="0"/>
              <a:t>  с  другими  согласными  буквами  </a:t>
            </a:r>
            <a:r>
              <a:rPr lang="ru-RU" sz="3200" b="1" i="1" dirty="0" err="1" smtClean="0"/>
              <a:t>ь</a:t>
            </a:r>
            <a:r>
              <a:rPr lang="ru-RU" sz="3200" dirty="0" smtClean="0"/>
              <a:t>  для  обозначения  мягкости </a:t>
            </a:r>
            <a:endParaRPr lang="ru-RU" sz="3200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Пишется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Не  пишется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Вообще не пишется</a:t>
            </a:r>
            <a:endParaRPr lang="ru-RU" dirty="0"/>
          </a:p>
        </p:txBody>
      </p:sp>
    </p:spTree>
    <p:controls>
      <p:control spid="9218" r:id="rId2" imgW="142920" imgH="361800"/>
      <p:control spid="9219" r:id="rId3" imgW="142920" imgH="504720"/>
      <p:control spid="9220" r:id="rId4" imgW="142920" imgH="581040"/>
      <p:control spid="9221" r:id="rId5" imgW="1800360" imgH="6476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10.Мягкость  </a:t>
            </a:r>
            <a:r>
              <a:rPr lang="ru-RU" dirty="0" smtClean="0"/>
              <a:t>звука  </a:t>
            </a:r>
            <a:r>
              <a:rPr lang="ru-RU" b="1" i="1" dirty="0" smtClean="0"/>
              <a:t>л</a:t>
            </a:r>
            <a:r>
              <a:rPr lang="ru-RU" dirty="0" smtClean="0"/>
              <a:t>  перед  согласным  всегда  обозначается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твёрдым знаком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Мягким  знаком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И мягким и твёрдым знаком</a:t>
            </a:r>
            <a:endParaRPr lang="ru-RU" dirty="0"/>
          </a:p>
        </p:txBody>
      </p:sp>
    </p:spTree>
    <p:controls>
      <p:control spid="10242" r:id="rId2" imgW="142920" imgH="361800"/>
      <p:control spid="10243" r:id="rId3" imgW="142920" imgH="504720"/>
      <p:control spid="10244" r:id="rId4" imgW="142920" imgH="581040"/>
      <p:control spid="10245" r:id="rId5" imgW="1800360" imgH="6476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/>
          </a:bodyPr>
          <a:lstStyle/>
          <a:p>
            <a:endParaRPr lang="ru-RU" sz="2400" dirty="0" smtClean="0"/>
          </a:p>
          <a:p>
            <a:endParaRPr lang="ru-RU" sz="2400" dirty="0" smtClean="0"/>
          </a:p>
          <a:p>
            <a:r>
              <a:rPr lang="ru-RU" sz="2400" dirty="0" smtClean="0"/>
              <a:t>Количество выполненных заданий</a:t>
            </a:r>
          </a:p>
          <a:p>
            <a:endParaRPr lang="ru-RU" sz="2400" dirty="0" smtClean="0"/>
          </a:p>
          <a:p>
            <a:r>
              <a:rPr lang="ru-RU" sz="2400" dirty="0" smtClean="0"/>
              <a:t>Количество верно выполненных заданий</a:t>
            </a:r>
          </a:p>
          <a:p>
            <a:endParaRPr lang="ru-RU" sz="2400" dirty="0" smtClean="0"/>
          </a:p>
          <a:p>
            <a:r>
              <a:rPr lang="ru-RU" sz="2400" dirty="0" smtClean="0"/>
              <a:t>Оценка </a:t>
            </a:r>
            <a:endParaRPr lang="ru-RU" sz="2400" dirty="0"/>
          </a:p>
        </p:txBody>
      </p:sp>
    </p:spTree>
    <p:controls>
      <p:control spid="11266" r:id="rId2" imgW="933480" imgH="428760"/>
      <p:control spid="11267" r:id="rId3" imgW="933480" imgH="428760"/>
      <p:control spid="11268" r:id="rId4" imgW="933480" imgH="428760"/>
      <p:control spid="11269" r:id="rId5" imgW="2448000" imgH="723960"/>
      <p:control spid="11270" r:id="rId6" imgW="1152360" imgH="72396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dirty="0" smtClean="0"/>
              <a:t>1.Что  </a:t>
            </a:r>
            <a:r>
              <a:rPr lang="ru-RU" dirty="0" smtClean="0"/>
              <a:t>изучает  фонетика?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Звуки  речи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Части  речи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Члены  предложения</a:t>
            </a:r>
          </a:p>
          <a:p>
            <a:pPr>
              <a:buNone/>
            </a:pPr>
            <a:endParaRPr lang="ru-RU" dirty="0"/>
          </a:p>
        </p:txBody>
      </p:sp>
    </p:spTree>
    <p:controls>
      <p:control spid="1026" r:id="rId2" imgW="142920" imgH="361800"/>
      <p:control spid="1027" r:id="rId3" imgW="142920" imgH="504720"/>
      <p:control spid="1028" r:id="rId4" imgW="142920" imgH="581040"/>
      <p:control spid="1029" r:id="rId5" imgW="1800360" imgH="6476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/>
            <a:r>
              <a:rPr lang="ru-RU" sz="2800" dirty="0" smtClean="0"/>
              <a:t>2.Звуки</a:t>
            </a:r>
            <a:r>
              <a:rPr lang="ru-RU" sz="2800" dirty="0" smtClean="0"/>
              <a:t>,  при  произнесении  которых  выдыхаемый  воздух  проходит  через  рот  свободно,  называются…</a:t>
            </a:r>
            <a:endParaRPr lang="ru-RU" sz="2800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 err="1" smtClean="0"/>
              <a:t>Щипящие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Гласные  </a:t>
            </a:r>
            <a:r>
              <a:rPr lang="ru-RU" dirty="0" smtClean="0"/>
              <a:t>звуки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Согласные  </a:t>
            </a:r>
            <a:r>
              <a:rPr lang="ru-RU" dirty="0" smtClean="0"/>
              <a:t>звуки</a:t>
            </a:r>
            <a:endParaRPr lang="ru-RU" dirty="0"/>
          </a:p>
        </p:txBody>
      </p:sp>
    </p:spTree>
    <p:controls>
      <p:control spid="2050" r:id="rId2" imgW="142920" imgH="361800"/>
      <p:control spid="2051" r:id="rId3" imgW="142920" imgH="504720"/>
      <p:control spid="2052" r:id="rId4" imgW="142920" imgH="581040"/>
      <p:control spid="2053" r:id="rId5" imgW="1800360" imgH="6476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sz="2400" dirty="0" smtClean="0"/>
              <a:t>3.Звуки</a:t>
            </a:r>
            <a:r>
              <a:rPr lang="ru-RU" sz="2400" dirty="0" smtClean="0"/>
              <a:t>,  при  произнесении  которых  выдыхаемый  воздух  встречает  во  рту  различные  препятствия,  называются…</a:t>
            </a:r>
            <a:endParaRPr lang="ru-RU" sz="2400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Согласные  звуки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Гласные звуки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Звонкими</a:t>
            </a:r>
            <a:endParaRPr lang="ru-RU" dirty="0"/>
          </a:p>
        </p:txBody>
      </p:sp>
    </p:spTree>
    <p:controls>
      <p:control spid="3074" r:id="rId2" imgW="142920" imgH="361800"/>
      <p:control spid="3075" r:id="rId3" imgW="142920" imgH="504720"/>
      <p:control spid="3076" r:id="rId4" imgW="142920" imgH="581040"/>
      <p:control spid="3077" r:id="rId5" imgW="1800360" imgH="6476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ru-RU" sz="2800" dirty="0" smtClean="0"/>
              <a:t>4.Какие  </a:t>
            </a:r>
            <a:r>
              <a:rPr lang="ru-RU" sz="2800" dirty="0" smtClean="0"/>
              <a:t>согласные  не  имеют  парных  звуков  по  твердости – мягкости?</a:t>
            </a:r>
            <a:endParaRPr lang="ru-RU" sz="2800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Сонорные  звуки:  </a:t>
            </a:r>
            <a:r>
              <a:rPr lang="ru-RU" i="1" dirty="0" smtClean="0"/>
              <a:t>л,  м,  </a:t>
            </a:r>
            <a:r>
              <a:rPr lang="ru-RU" i="1" dirty="0" err="1" smtClean="0"/>
              <a:t>н</a:t>
            </a:r>
            <a:r>
              <a:rPr lang="ru-RU" dirty="0" smtClean="0"/>
              <a:t>,   дрожащий  звук  </a:t>
            </a:r>
            <a:r>
              <a:rPr lang="ru-RU" i="1" dirty="0" err="1" smtClean="0"/>
              <a:t>р</a:t>
            </a:r>
            <a:r>
              <a:rPr lang="ru-RU" dirty="0" smtClean="0"/>
              <a:t>  и  звук  </a:t>
            </a:r>
            <a:r>
              <a:rPr lang="ru-RU" i="1" dirty="0" err="1" smtClean="0"/>
              <a:t>й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Всегда  твердые  согласные  звуки  </a:t>
            </a:r>
            <a:r>
              <a:rPr lang="ru-RU" i="1" dirty="0" smtClean="0"/>
              <a:t>ж,  </a:t>
            </a:r>
            <a:r>
              <a:rPr lang="ru-RU" i="1" dirty="0" err="1" smtClean="0"/>
              <a:t>ш</a:t>
            </a:r>
            <a:r>
              <a:rPr lang="ru-RU" i="1" dirty="0" smtClean="0"/>
              <a:t>,  </a:t>
            </a:r>
            <a:r>
              <a:rPr lang="ru-RU" i="1" dirty="0" err="1" smtClean="0"/>
              <a:t>ц</a:t>
            </a:r>
            <a:r>
              <a:rPr lang="ru-RU" dirty="0" smtClean="0"/>
              <a:t>   и  всегда   мягкие  согласные   </a:t>
            </a:r>
            <a:r>
              <a:rPr lang="ru-RU" i="1" dirty="0" smtClean="0"/>
              <a:t>ч,  </a:t>
            </a:r>
            <a:r>
              <a:rPr lang="ru-RU" i="1" dirty="0" err="1" smtClean="0"/>
              <a:t>щ</a:t>
            </a:r>
            <a:r>
              <a:rPr lang="ru-RU" i="1" dirty="0" smtClean="0"/>
              <a:t>,  </a:t>
            </a:r>
            <a:r>
              <a:rPr lang="ru-RU" i="1" dirty="0" err="1" smtClean="0"/>
              <a:t>й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Гласные</a:t>
            </a:r>
            <a:endParaRPr lang="ru-RU" dirty="0"/>
          </a:p>
        </p:txBody>
      </p:sp>
    </p:spTree>
    <p:controls>
      <p:control spid="4098" r:id="rId2" imgW="142920" imgH="361800"/>
      <p:control spid="4099" r:id="rId3" imgW="142920" imgH="504720"/>
      <p:control spid="4100" r:id="rId4" imgW="142920" imgH="581040"/>
      <p:control spid="4101" r:id="rId5" imgW="1800360" imgH="6476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ru-RU" sz="3200" dirty="0" smtClean="0"/>
              <a:t>5.Какие  </a:t>
            </a:r>
            <a:r>
              <a:rPr lang="ru-RU" sz="3200" dirty="0" smtClean="0"/>
              <a:t>согласные  звуки  не  имеют  парных  звуков  по  звонкости – глухости?</a:t>
            </a:r>
            <a:endParaRPr lang="ru-RU" sz="3200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Звонкие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Всегда  твердые  согласные  звуки  </a:t>
            </a:r>
            <a:r>
              <a:rPr lang="ru-RU" i="1" dirty="0" smtClean="0"/>
              <a:t>ж,  </a:t>
            </a:r>
            <a:r>
              <a:rPr lang="ru-RU" i="1" dirty="0" err="1" smtClean="0"/>
              <a:t>ш</a:t>
            </a:r>
            <a:r>
              <a:rPr lang="ru-RU" i="1" dirty="0" smtClean="0"/>
              <a:t>,  </a:t>
            </a:r>
            <a:r>
              <a:rPr lang="ru-RU" i="1" dirty="0" err="1" smtClean="0"/>
              <a:t>ц</a:t>
            </a:r>
            <a:r>
              <a:rPr lang="ru-RU" dirty="0" smtClean="0"/>
              <a:t>   и  всегда   мягкие  согласные   </a:t>
            </a:r>
            <a:r>
              <a:rPr lang="ru-RU" i="1" dirty="0" smtClean="0"/>
              <a:t>ч,  </a:t>
            </a:r>
            <a:r>
              <a:rPr lang="ru-RU" i="1" dirty="0" err="1" smtClean="0"/>
              <a:t>щ</a:t>
            </a:r>
            <a:r>
              <a:rPr lang="ru-RU" i="1" dirty="0" smtClean="0"/>
              <a:t>,  </a:t>
            </a:r>
            <a:r>
              <a:rPr lang="ru-RU" i="1" dirty="0" err="1" smtClean="0"/>
              <a:t>й</a:t>
            </a:r>
            <a:endParaRPr lang="ru-RU" dirty="0" smtClean="0"/>
          </a:p>
          <a:p>
            <a:r>
              <a:rPr lang="ru-RU" dirty="0" smtClean="0"/>
              <a:t>Сонорные  </a:t>
            </a:r>
            <a:r>
              <a:rPr lang="ru-RU" dirty="0" smtClean="0"/>
              <a:t>звуки:  </a:t>
            </a:r>
            <a:r>
              <a:rPr lang="ru-RU" i="1" dirty="0" smtClean="0"/>
              <a:t>л,  м,  </a:t>
            </a:r>
            <a:r>
              <a:rPr lang="ru-RU" i="1" dirty="0" err="1" smtClean="0"/>
              <a:t>н</a:t>
            </a:r>
            <a:r>
              <a:rPr lang="ru-RU" dirty="0" smtClean="0"/>
              <a:t>,   дрожащий  звук  </a:t>
            </a:r>
            <a:r>
              <a:rPr lang="ru-RU" i="1" dirty="0" err="1" smtClean="0"/>
              <a:t>р</a:t>
            </a:r>
            <a:r>
              <a:rPr lang="ru-RU" dirty="0" smtClean="0"/>
              <a:t>,   </a:t>
            </a:r>
            <a:r>
              <a:rPr lang="ru-RU" dirty="0" err="1" smtClean="0"/>
              <a:t>звук</a:t>
            </a:r>
            <a:r>
              <a:rPr lang="ru-RU" dirty="0" smtClean="0"/>
              <a:t>  </a:t>
            </a:r>
            <a:r>
              <a:rPr lang="ru-RU" i="1" dirty="0" err="1" smtClean="0"/>
              <a:t>й</a:t>
            </a:r>
            <a:r>
              <a:rPr lang="ru-RU" dirty="0" smtClean="0"/>
              <a:t>  и  глухие  согласные  </a:t>
            </a:r>
            <a:r>
              <a:rPr lang="ru-RU" i="1" dirty="0" err="1" smtClean="0"/>
              <a:t>х</a:t>
            </a:r>
            <a:r>
              <a:rPr lang="ru-RU" i="1" dirty="0" smtClean="0"/>
              <a:t>,  </a:t>
            </a:r>
            <a:r>
              <a:rPr lang="ru-RU" i="1" dirty="0" err="1" smtClean="0"/>
              <a:t>ц</a:t>
            </a:r>
            <a:r>
              <a:rPr lang="ru-RU" i="1" dirty="0" smtClean="0"/>
              <a:t>,  ч,  </a:t>
            </a:r>
            <a:r>
              <a:rPr lang="ru-RU" i="1" dirty="0" err="1" smtClean="0"/>
              <a:t>щ</a:t>
            </a:r>
            <a:r>
              <a:rPr lang="ru-RU" dirty="0" smtClean="0"/>
              <a:t> .</a:t>
            </a:r>
            <a:endParaRPr lang="ru-RU" dirty="0"/>
          </a:p>
        </p:txBody>
      </p:sp>
    </p:spTree>
    <p:controls>
      <p:control spid="5122" r:id="rId2" imgW="142920" imgH="361800"/>
      <p:control spid="5123" r:id="rId3" imgW="142920" imgH="504720"/>
      <p:control spid="5124" r:id="rId4" imgW="142920" imgH="581040"/>
      <p:control spid="5125" r:id="rId5" imgW="1800360" imgH="6476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dirty="0" smtClean="0"/>
              <a:t>6.Что  </a:t>
            </a:r>
            <a:r>
              <a:rPr lang="ru-RU" dirty="0" smtClean="0"/>
              <a:t>изучает  графика?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соблюдение норм письма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Соблюдение  принятых  начертаний  букв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Начертания  букв,  их  виды</a:t>
            </a:r>
            <a:endParaRPr lang="ru-RU" dirty="0"/>
          </a:p>
        </p:txBody>
      </p:sp>
    </p:spTree>
    <p:controls>
      <p:control spid="6146" r:id="rId2" imgW="142920" imgH="361800"/>
      <p:control spid="6147" r:id="rId3" imgW="142920" imgH="504720"/>
      <p:control spid="6148" r:id="rId4" imgW="142920" imgH="581040"/>
      <p:control spid="6149" r:id="rId5" imgW="1800360" imgH="6476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dirty="0" smtClean="0"/>
              <a:t>7.Что  </a:t>
            </a:r>
            <a:r>
              <a:rPr lang="ru-RU" dirty="0" smtClean="0"/>
              <a:t>изучает  каллиграфия?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Соблюдение абзаца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Соблюдение  принятых  начертаний  букв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Начертания  букв,  их  виды</a:t>
            </a:r>
          </a:p>
          <a:p>
            <a:pPr>
              <a:buNone/>
            </a:pPr>
            <a:endParaRPr lang="ru-RU" dirty="0"/>
          </a:p>
        </p:txBody>
      </p:sp>
    </p:spTree>
    <p:controls>
      <p:control spid="7170" r:id="rId2" imgW="142920" imgH="361800"/>
      <p:control spid="7171" r:id="rId3" imgW="142920" imgH="504720"/>
      <p:control spid="7172" r:id="rId4" imgW="142920" imgH="581040"/>
      <p:control spid="7173" r:id="rId5" imgW="1800360" imgH="6476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ru-RU" dirty="0" smtClean="0"/>
              <a:t>8.Что  </a:t>
            </a:r>
            <a:r>
              <a:rPr lang="ru-RU" dirty="0" smtClean="0"/>
              <a:t>такое  алфавит?</a:t>
            </a:r>
            <a:endParaRPr lang="ru-RU" dirty="0"/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Расположение  </a:t>
            </a:r>
            <a:r>
              <a:rPr lang="ru-RU" dirty="0" smtClean="0"/>
              <a:t>букв  в  определенном,  обязательном  для  всех  порядке</a:t>
            </a:r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Набор  букв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ru-RU" dirty="0" smtClean="0"/>
              <a:t>Буквы</a:t>
            </a:r>
            <a:endParaRPr lang="ru-RU" dirty="0"/>
          </a:p>
        </p:txBody>
      </p:sp>
    </p:spTree>
    <p:controls>
      <p:control spid="8194" r:id="rId2" imgW="142920" imgH="361800"/>
      <p:control spid="8195" r:id="rId3" imgW="142920" imgH="504720"/>
      <p:control spid="8196" r:id="rId4" imgW="142920" imgH="581040"/>
      <p:control spid="8197" r:id="rId5" imgW="1800360" imgH="64764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Миллиметровка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Миллиметровка</Template>
  <TotalTime>0</TotalTime>
  <Words>295</Words>
  <Application>Microsoft Office PowerPoint</Application>
  <PresentationFormat>Экран (4:3)</PresentationFormat>
  <Paragraphs>80</Paragraphs>
  <Slides>12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Миллиметровка</vt:lpstr>
      <vt:lpstr>Тест по русскому языку 5 класс</vt:lpstr>
      <vt:lpstr>1.Что  изучает  фонетика?</vt:lpstr>
      <vt:lpstr>2.Звуки,  при  произнесении  которых  выдыхаемый  воздух  проходит  через  рот  свободно,  называются…</vt:lpstr>
      <vt:lpstr>3.Звуки,  при  произнесении  которых  выдыхаемый  воздух  встречает  во  рту  различные  препятствия,  называются…</vt:lpstr>
      <vt:lpstr>4.Какие  согласные  не  имеют  парных  звуков  по  твердости – мягкости?</vt:lpstr>
      <vt:lpstr>5.Какие  согласные  звуки  не  имеют  парных  звуков  по  звонкости – глухости?</vt:lpstr>
      <vt:lpstr>6.Что  изучает  графика?</vt:lpstr>
      <vt:lpstr>7.Что  изучает  каллиграфия?</vt:lpstr>
      <vt:lpstr>8.Что  такое  алфавит?</vt:lpstr>
      <vt:lpstr>9.В  сочетаниях  ч,  щ  с  другими  согласными  буквами  ь  для  обозначения  мягкости </vt:lpstr>
      <vt:lpstr>10.Мягкость  звука  л  перед  согласным  всегда  обозначается</vt:lpstr>
      <vt:lpstr>Слайд 12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 класс</dc:title>
  <dc:creator>эмм17</dc:creator>
  <cp:lastModifiedBy/>
  <cp:revision>1</cp:revision>
  <dcterms:created xsi:type="dcterms:W3CDTF">2010-01-16T05:41:12Z</dcterms:created>
  <dcterms:modified xsi:type="dcterms:W3CDTF">2014-11-25T19:32:27Z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TC103626391049</vt:lpwstr>
  </property>
</Properties>
</file>