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activeX/activeX9.xml" ContentType="application/vnd.ms-office.activeX+xml"/>
  <Override PartName="/ppt/notesSlides/notesSlide7.xml" ContentType="application/vnd.openxmlformats-officedocument.presentationml.notesSlide+xml"/>
  <Override PartName="/ppt/activeX/activeX29.xml" ContentType="application/vnd.ms-office.activeX+xml"/>
  <Override PartName="/ppt/activeX/activeX38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notesSlides/notesSlide5.xml" ContentType="application/vnd.openxmlformats-officedocument.presentationml.notesSlide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25.11.2014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8.xml"/><Relationship Id="rId7" Type="http://schemas.openxmlformats.org/officeDocument/2006/relationships/notesSlide" Target="../notesSlides/notesSlide10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notesSlide" Target="../notesSlides/notesSlide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notesSlide" Target="../notesSlides/notesSlide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7" Type="http://schemas.openxmlformats.org/officeDocument/2006/relationships/notesSlide" Target="../notesSlides/notesSlide7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7" Type="http://schemas.openxmlformats.org/officeDocument/2006/relationships/notesSlide" Target="../notesSlides/notesSlide8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2.xml"/><Relationship Id="rId4" Type="http://schemas.openxmlformats.org/officeDocument/2006/relationships/control" Target="../activeX/activeX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  <a:effectLst>
            <a:softEdge rad="635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Тест по </a:t>
            </a:r>
            <a:r>
              <a:rPr lang="ru-RU" dirty="0" smtClean="0"/>
              <a:t>русскому языку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429684" cy="2686072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ru-RU" dirty="0" smtClean="0"/>
              <a:t>Тема</a:t>
            </a:r>
          </a:p>
          <a:p>
            <a:r>
              <a:rPr lang="ru-RU" dirty="0" smtClean="0"/>
              <a:t>Тест  «Фонетика»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</a:p>
          <a:p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9.В  </a:t>
            </a:r>
            <a:r>
              <a:rPr lang="ru-RU" sz="3200" dirty="0" smtClean="0"/>
              <a:t>сочетаниях  </a:t>
            </a:r>
            <a:r>
              <a:rPr lang="ru-RU" sz="3200" b="1" i="1" dirty="0" smtClean="0"/>
              <a:t>ч,  </a:t>
            </a:r>
            <a:r>
              <a:rPr lang="ru-RU" sz="3200" b="1" i="1" dirty="0" err="1" smtClean="0"/>
              <a:t>щ</a:t>
            </a:r>
            <a:r>
              <a:rPr lang="ru-RU" sz="3200" dirty="0" smtClean="0"/>
              <a:t>  с  другими  согласными  буквами  </a:t>
            </a:r>
            <a:r>
              <a:rPr lang="ru-RU" sz="3200" b="1" i="1" dirty="0" err="1" smtClean="0"/>
              <a:t>ь</a:t>
            </a:r>
            <a:r>
              <a:rPr lang="ru-RU" sz="3200" dirty="0" smtClean="0"/>
              <a:t>  для  обозначения  мягкости 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Пишется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Не  пишется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Вообще не пишется</a:t>
            </a:r>
            <a:endParaRPr lang="ru-RU" dirty="0"/>
          </a:p>
        </p:txBody>
      </p:sp>
    </p:spTree>
    <p:controls>
      <p:control spid="9218" r:id="rId2" imgW="142920" imgH="361800"/>
      <p:control spid="9219" r:id="rId3" imgW="142920" imgH="504720"/>
      <p:control spid="9220" r:id="rId4" imgW="142920" imgH="581040"/>
      <p:control spid="922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10.Мягкость  </a:t>
            </a:r>
            <a:r>
              <a:rPr lang="ru-RU" dirty="0" smtClean="0"/>
              <a:t>звука  </a:t>
            </a:r>
            <a:r>
              <a:rPr lang="ru-RU" b="1" i="1" dirty="0" smtClean="0"/>
              <a:t>л</a:t>
            </a:r>
            <a:r>
              <a:rPr lang="ru-RU" dirty="0" smtClean="0"/>
              <a:t>  перед  согласным  всегда  обозначается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твёрдым знаком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Мягким  знаком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И мягким и твёрдым знаком</a:t>
            </a:r>
            <a:endParaRPr lang="ru-RU" dirty="0"/>
          </a:p>
        </p:txBody>
      </p:sp>
    </p:spTree>
    <p:controls>
      <p:control spid="10242" r:id="rId2" imgW="142920" imgH="361800"/>
      <p:control spid="10243" r:id="rId3" imgW="142920" imgH="504720"/>
      <p:control spid="10244" r:id="rId4" imgW="142920" imgH="581040"/>
      <p:control spid="1024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Количество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верно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Оценка </a:t>
            </a:r>
            <a:endParaRPr lang="ru-RU" sz="2400" dirty="0"/>
          </a:p>
        </p:txBody>
      </p:sp>
    </p:spTree>
    <p:controls>
      <p:control spid="11266" r:id="rId2" imgW="933480" imgH="428760"/>
      <p:control spid="11267" r:id="rId3" imgW="933480" imgH="428760"/>
      <p:control spid="11268" r:id="rId4" imgW="933480" imgH="428760"/>
      <p:control spid="11269" r:id="rId5" imgW="2448000" imgH="723960"/>
      <p:control spid="11270" r:id="rId6" imgW="115236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1.Что  </a:t>
            </a:r>
            <a:r>
              <a:rPr lang="ru-RU" dirty="0" smtClean="0"/>
              <a:t>изучает  фонетика?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Звуки  речи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Части  речи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Члены  предложения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1026" r:id="rId2" imgW="142920" imgH="361800"/>
      <p:control spid="1027" r:id="rId3" imgW="142920" imgH="504720"/>
      <p:control spid="1028" r:id="rId4" imgW="142920" imgH="581040"/>
      <p:control spid="102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2.Звуки</a:t>
            </a:r>
            <a:r>
              <a:rPr lang="ru-RU" sz="2800" dirty="0" smtClean="0"/>
              <a:t>,  при  произнесении  которых  выдыхаемый  воздух  проходит  через  рот  свободно,  называются…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Щипящие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Гласные  </a:t>
            </a:r>
            <a:r>
              <a:rPr lang="ru-RU" dirty="0" smtClean="0"/>
              <a:t>звуки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Согласные  </a:t>
            </a:r>
            <a:r>
              <a:rPr lang="ru-RU" dirty="0" smtClean="0"/>
              <a:t>звуки</a:t>
            </a:r>
            <a:endParaRPr lang="ru-RU" dirty="0"/>
          </a:p>
        </p:txBody>
      </p:sp>
    </p:spTree>
    <p:controls>
      <p:control spid="2050" r:id="rId2" imgW="142920" imgH="361800"/>
      <p:control spid="2051" r:id="rId3" imgW="142920" imgH="504720"/>
      <p:control spid="2052" r:id="rId4" imgW="142920" imgH="581040"/>
      <p:control spid="205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dirty="0" smtClean="0"/>
              <a:t>3.Звуки</a:t>
            </a:r>
            <a:r>
              <a:rPr lang="ru-RU" sz="2400" dirty="0" smtClean="0"/>
              <a:t>,  при  произнесении  которых  выдыхаемый  воздух  встречает  во  рту  различные  препятствия,  называются…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Согласные  звуки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Гласные звуки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Звонкими</a:t>
            </a:r>
            <a:endParaRPr lang="ru-RU" dirty="0"/>
          </a:p>
        </p:txBody>
      </p:sp>
    </p:spTree>
    <p:controls>
      <p:control spid="3074" r:id="rId2" imgW="142920" imgH="361800"/>
      <p:control spid="3075" r:id="rId3" imgW="142920" imgH="504720"/>
      <p:control spid="3076" r:id="rId4" imgW="142920" imgH="581040"/>
      <p:control spid="307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4.Какие  </a:t>
            </a:r>
            <a:r>
              <a:rPr lang="ru-RU" sz="2800" dirty="0" smtClean="0"/>
              <a:t>согласные  не  имеют  парных  звуков  по  твердости – мягкости?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Сонорные  звуки:  </a:t>
            </a:r>
            <a:r>
              <a:rPr lang="ru-RU" i="1" dirty="0" smtClean="0"/>
              <a:t>л,  м,  </a:t>
            </a:r>
            <a:r>
              <a:rPr lang="ru-RU" i="1" dirty="0" err="1" smtClean="0"/>
              <a:t>н</a:t>
            </a:r>
            <a:r>
              <a:rPr lang="ru-RU" dirty="0" smtClean="0"/>
              <a:t>,   дрожащий  звук  </a:t>
            </a:r>
            <a:r>
              <a:rPr lang="ru-RU" i="1" dirty="0" err="1" smtClean="0"/>
              <a:t>р</a:t>
            </a:r>
            <a:r>
              <a:rPr lang="ru-RU" dirty="0" smtClean="0"/>
              <a:t>  и  звук  </a:t>
            </a:r>
            <a:r>
              <a:rPr lang="ru-RU" i="1" dirty="0" err="1" smtClean="0"/>
              <a:t>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Всегда  твердые  согласные  звуки  </a:t>
            </a:r>
            <a:r>
              <a:rPr lang="ru-RU" i="1" dirty="0" smtClean="0"/>
              <a:t>ж,  </a:t>
            </a:r>
            <a:r>
              <a:rPr lang="ru-RU" i="1" dirty="0" err="1" smtClean="0"/>
              <a:t>ш</a:t>
            </a:r>
            <a:r>
              <a:rPr lang="ru-RU" i="1" dirty="0" smtClean="0"/>
              <a:t>,  </a:t>
            </a:r>
            <a:r>
              <a:rPr lang="ru-RU" i="1" dirty="0" err="1" smtClean="0"/>
              <a:t>ц</a:t>
            </a:r>
            <a:r>
              <a:rPr lang="ru-RU" dirty="0" smtClean="0"/>
              <a:t>   и  всегда   мягкие  согласные   </a:t>
            </a:r>
            <a:r>
              <a:rPr lang="ru-RU" i="1" dirty="0" smtClean="0"/>
              <a:t>ч,  </a:t>
            </a:r>
            <a:r>
              <a:rPr lang="ru-RU" i="1" dirty="0" err="1" smtClean="0"/>
              <a:t>щ</a:t>
            </a:r>
            <a:r>
              <a:rPr lang="ru-RU" i="1" dirty="0" smtClean="0"/>
              <a:t>,  </a:t>
            </a:r>
            <a:r>
              <a:rPr lang="ru-RU" i="1" dirty="0" err="1" smtClean="0"/>
              <a:t>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Гласные</a:t>
            </a:r>
            <a:endParaRPr lang="ru-RU" dirty="0"/>
          </a:p>
        </p:txBody>
      </p:sp>
    </p:spTree>
    <p:controls>
      <p:control spid="4098" r:id="rId2" imgW="142920" imgH="361800"/>
      <p:control spid="4099" r:id="rId3" imgW="142920" imgH="504720"/>
      <p:control spid="4100" r:id="rId4" imgW="142920" imgH="581040"/>
      <p:control spid="410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5.Какие  </a:t>
            </a:r>
            <a:r>
              <a:rPr lang="ru-RU" sz="3200" dirty="0" smtClean="0"/>
              <a:t>согласные  звуки  не  имеют  парных  звуков  по  звонкости – глухости?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Звонкие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Всегда  твердые  согласные  звуки  </a:t>
            </a:r>
            <a:r>
              <a:rPr lang="ru-RU" i="1" dirty="0" smtClean="0"/>
              <a:t>ж,  </a:t>
            </a:r>
            <a:r>
              <a:rPr lang="ru-RU" i="1" dirty="0" err="1" smtClean="0"/>
              <a:t>ш</a:t>
            </a:r>
            <a:r>
              <a:rPr lang="ru-RU" i="1" dirty="0" smtClean="0"/>
              <a:t>,  </a:t>
            </a:r>
            <a:r>
              <a:rPr lang="ru-RU" i="1" dirty="0" err="1" smtClean="0"/>
              <a:t>ц</a:t>
            </a:r>
            <a:r>
              <a:rPr lang="ru-RU" dirty="0" smtClean="0"/>
              <a:t>   и  всегда   мягкие  согласные   </a:t>
            </a:r>
            <a:r>
              <a:rPr lang="ru-RU" i="1" dirty="0" smtClean="0"/>
              <a:t>ч,  </a:t>
            </a:r>
            <a:r>
              <a:rPr lang="ru-RU" i="1" dirty="0" err="1" smtClean="0"/>
              <a:t>щ</a:t>
            </a:r>
            <a:r>
              <a:rPr lang="ru-RU" i="1" dirty="0" smtClean="0"/>
              <a:t>,  </a:t>
            </a:r>
            <a:r>
              <a:rPr lang="ru-RU" i="1" dirty="0" err="1" smtClean="0"/>
              <a:t>й</a:t>
            </a:r>
            <a:endParaRPr lang="ru-RU" dirty="0" smtClean="0"/>
          </a:p>
          <a:p>
            <a:r>
              <a:rPr lang="ru-RU" dirty="0" smtClean="0"/>
              <a:t>Сонорные  </a:t>
            </a:r>
            <a:r>
              <a:rPr lang="ru-RU" dirty="0" smtClean="0"/>
              <a:t>звуки:  </a:t>
            </a:r>
            <a:r>
              <a:rPr lang="ru-RU" i="1" dirty="0" smtClean="0"/>
              <a:t>л,  м,  </a:t>
            </a:r>
            <a:r>
              <a:rPr lang="ru-RU" i="1" dirty="0" err="1" smtClean="0"/>
              <a:t>н</a:t>
            </a:r>
            <a:r>
              <a:rPr lang="ru-RU" dirty="0" smtClean="0"/>
              <a:t>,   дрожащий  звук  </a:t>
            </a:r>
            <a:r>
              <a:rPr lang="ru-RU" i="1" dirty="0" err="1" smtClean="0"/>
              <a:t>р</a:t>
            </a:r>
            <a:r>
              <a:rPr lang="ru-RU" dirty="0" smtClean="0"/>
              <a:t>,   </a:t>
            </a:r>
            <a:r>
              <a:rPr lang="ru-RU" dirty="0" err="1" smtClean="0"/>
              <a:t>звук</a:t>
            </a:r>
            <a:r>
              <a:rPr lang="ru-RU" dirty="0" smtClean="0"/>
              <a:t>  </a:t>
            </a:r>
            <a:r>
              <a:rPr lang="ru-RU" i="1" dirty="0" err="1" smtClean="0"/>
              <a:t>й</a:t>
            </a:r>
            <a:r>
              <a:rPr lang="ru-RU" dirty="0" smtClean="0"/>
              <a:t>  и  глухие  согласные  </a:t>
            </a:r>
            <a:r>
              <a:rPr lang="ru-RU" i="1" dirty="0" err="1" smtClean="0"/>
              <a:t>х</a:t>
            </a:r>
            <a:r>
              <a:rPr lang="ru-RU" i="1" dirty="0" smtClean="0"/>
              <a:t>,  </a:t>
            </a:r>
            <a:r>
              <a:rPr lang="ru-RU" i="1" dirty="0" err="1" smtClean="0"/>
              <a:t>ц</a:t>
            </a:r>
            <a:r>
              <a:rPr lang="ru-RU" i="1" dirty="0" smtClean="0"/>
              <a:t>,  ч,  </a:t>
            </a:r>
            <a:r>
              <a:rPr lang="ru-RU" i="1" dirty="0" err="1" smtClean="0"/>
              <a:t>щ</a:t>
            </a:r>
            <a:r>
              <a:rPr lang="ru-RU" dirty="0" smtClean="0"/>
              <a:t> .</a:t>
            </a:r>
            <a:endParaRPr lang="ru-RU" dirty="0"/>
          </a:p>
        </p:txBody>
      </p:sp>
    </p:spTree>
    <p:controls>
      <p:control spid="5122" r:id="rId2" imgW="142920" imgH="361800"/>
      <p:control spid="5123" r:id="rId3" imgW="142920" imgH="504720"/>
      <p:control spid="5124" r:id="rId4" imgW="142920" imgH="581040"/>
      <p:control spid="512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6.Что  </a:t>
            </a:r>
            <a:r>
              <a:rPr lang="ru-RU" dirty="0" smtClean="0"/>
              <a:t>изучает  графика?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соблюдение норм письма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Соблюдение  принятых  начертаний  букв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Начертания  букв,  их  виды</a:t>
            </a:r>
            <a:endParaRPr lang="ru-RU" dirty="0"/>
          </a:p>
        </p:txBody>
      </p:sp>
    </p:spTree>
    <p:controls>
      <p:control spid="6146" r:id="rId2" imgW="142920" imgH="361800"/>
      <p:control spid="6147" r:id="rId3" imgW="142920" imgH="504720"/>
      <p:control spid="6148" r:id="rId4" imgW="142920" imgH="581040"/>
      <p:control spid="614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7.Что  </a:t>
            </a:r>
            <a:r>
              <a:rPr lang="ru-RU" dirty="0" smtClean="0"/>
              <a:t>изучает  каллиграфия?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Соблюдение абзаца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Соблюдение  принятых  начертаний  букв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Начертания  букв,  их  виды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7170" r:id="rId2" imgW="142920" imgH="361800"/>
      <p:control spid="7171" r:id="rId3" imgW="142920" imgH="504720"/>
      <p:control spid="7172" r:id="rId4" imgW="142920" imgH="581040"/>
      <p:control spid="717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8.Что  </a:t>
            </a:r>
            <a:r>
              <a:rPr lang="ru-RU" dirty="0" smtClean="0"/>
              <a:t>такое  алфавит?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Расположение  </a:t>
            </a:r>
            <a:r>
              <a:rPr lang="ru-RU" dirty="0" smtClean="0"/>
              <a:t>букв  в  определенном,  обязательном  для  всех  порядке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Набор  букв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Буквы</a:t>
            </a:r>
            <a:endParaRPr lang="ru-RU" dirty="0"/>
          </a:p>
        </p:txBody>
      </p:sp>
    </p:spTree>
    <p:controls>
      <p:control spid="8194" r:id="rId2" imgW="142920" imgH="361800"/>
      <p:control spid="8195" r:id="rId3" imgW="142920" imgH="504720"/>
      <p:control spid="8196" r:id="rId4" imgW="142920" imgH="581040"/>
      <p:control spid="819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Миллиметровка</Template>
  <TotalTime>0</TotalTime>
  <Words>295</Words>
  <Application>Microsoft Office PowerPoint</Application>
  <PresentationFormat>Экран (4:3)</PresentationFormat>
  <Paragraphs>80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Миллиметровка</vt:lpstr>
      <vt:lpstr>Тест по русскому языку 5 класс</vt:lpstr>
      <vt:lpstr>1.Что  изучает  фонетика?</vt:lpstr>
      <vt:lpstr>2.Звуки,  при  произнесении  которых  выдыхаемый  воздух  проходит  через  рот  свободно,  называются…</vt:lpstr>
      <vt:lpstr>3.Звуки,  при  произнесении  которых  выдыхаемый  воздух  встречает  во  рту  различные  препятствия,  называются…</vt:lpstr>
      <vt:lpstr>4.Какие  согласные  не  имеют  парных  звуков  по  твердости – мягкости?</vt:lpstr>
      <vt:lpstr>5.Какие  согласные  звуки  не  имеют  парных  звуков  по  звонкости – глухости?</vt:lpstr>
      <vt:lpstr>6.Что  изучает  графика?</vt:lpstr>
      <vt:lpstr>7.Что  изучает  каллиграфия?</vt:lpstr>
      <vt:lpstr>8.Что  такое  алфавит?</vt:lpstr>
      <vt:lpstr>9.В  сочетаниях  ч,  щ  с  другими  согласными  буквами  ь  для  обозначения  мягкости </vt:lpstr>
      <vt:lpstr>10.Мягкость  звука  л  перед  согласным  всегда  обозначается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эмм17</dc:creator>
  <cp:lastModifiedBy/>
  <cp:revision>1</cp:revision>
  <dcterms:created xsi:type="dcterms:W3CDTF">2010-01-16T05:41:12Z</dcterms:created>
  <dcterms:modified xsi:type="dcterms:W3CDTF">2014-11-25T19:32:27Z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