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6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57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996" y="-3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620B78-AA9E-4640-84DA-8C4F5B4A8D65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D88D2C-047F-4268-A5AC-44A89B953F3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9AD182-A889-438A-B98A-F6869E7E799E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3F0354-EFE3-479C-8797-716043321FA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74B10-C8B4-4BF4-B220-FE6AD72CDCFB}" type="datetime1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DE6B3-BF5F-4EFA-B457-2ED3755F9C50}" type="datetime1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5346C-156A-4493-A7A5-DE4FD2E17C2A}" type="datetime1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D94D4-4639-49EC-80D1-D9567F24BEDE}" type="datetime1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4BC82-C8CE-4BA0-A018-3325B3F5E54D}" type="datetime1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BE5ED-9FD4-49A6-97CF-27CE44423DF3}" type="datetime1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8F872-CF1B-4EE8-85E2-8C0803405495}" type="datetime1">
              <a:rPr lang="ru-RU" smtClean="0"/>
              <a:pPr/>
              <a:t>24.09.2017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5C326-EDC9-444F-AE8E-D9605DE020E9}" type="datetime1">
              <a:rPr lang="ru-RU" smtClean="0"/>
              <a:pPr/>
              <a:t>24.09.2017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9214D-B062-44B1-9831-638046420635}" type="datetime1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71086-0D11-49F1-9F8C-9F9D00D543AA}" type="datetime1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1C86-1D9D-46CA-B03E-1D72C7DEF2A6}" type="datetime1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5F9645-562F-47CF-AF02-1D31342F140A}" type="datetime1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475656" y="908720"/>
            <a:ext cx="6624736" cy="27345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4800" b="1" dirty="0" smtClean="0">
                <a:solidFill>
                  <a:srgbClr val="00B0F0"/>
                </a:solidFill>
              </a:rPr>
              <a:t>Поэт, писатель, публицист-</a:t>
            </a:r>
          </a:p>
          <a:p>
            <a:pPr lvl="0" algn="ctr">
              <a:spcBef>
                <a:spcPct val="0"/>
              </a:spcBef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Гамзатов Расул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4800" b="1" dirty="0" err="1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Гамзатович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868" y="4005064"/>
            <a:ext cx="4857784" cy="1728787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Автор презентации: учитель русского языка </a:t>
            </a:r>
            <a:r>
              <a:rPr lang="ru-RU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Эфендиев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М.М. 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2017 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</a:p>
          <a:p>
            <a:pPr>
              <a:spcBef>
                <a:spcPts val="0"/>
              </a:spcBef>
            </a:pPr>
            <a:endParaRPr lang="ru-RU" sz="2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500034" y="571480"/>
            <a:ext cx="8143932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Семья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ahoma" pitchFamily="34" charset="0"/>
              </a:rPr>
              <a:t>Жена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ahoma" pitchFamily="34" charset="0"/>
              </a:rPr>
              <a:t>Патимат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ahoma" pitchFamily="34" charset="0"/>
              </a:rPr>
              <a:t> (скончалась в 2000 году), три дочери и четыре внучки, среди которых известная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ahoma" pitchFamily="34" charset="0"/>
              </a:rPr>
              <a:t>Шахри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ahoma" pitchFamily="34" charset="0"/>
              </a:rPr>
              <a:t> Амирханова.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ahoma" pitchFamily="34" charset="0"/>
              </a:rPr>
              <a:t>Отец умер в 1951 году, а мать — в 1965 году.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ahoma" pitchFamily="34" charset="0"/>
              </a:rPr>
              <a:t>Двое старших братьев пали в сражениях Великой Отечественной войны.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ahoma" pitchFamily="34" charset="0"/>
              </a:rPr>
              <a:t>Младший брат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ahoma" pitchFamily="34" charset="0"/>
              </a:rPr>
              <a:t>Гаджи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ahoma" pitchFamily="34" charset="0"/>
              </a:rPr>
              <a:t> Гамзатов — академик Российской академии наук.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3857620" y="500042"/>
            <a:ext cx="1361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Награды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571472" y="857232"/>
            <a:ext cx="8143932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Герой Социалистического Труда (27 сентября 1974)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Орден Святого Андрея Первозванного (8 сентября 2003) — 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за выдающийся вклад в развитие отечественной литературы и активную общественную деятельность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Орден «За заслуги перед Отечеством» III степени (18 апреля 1999) — 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за выдающийся вклад в развитие многонациональной культуры России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Орден Дружбы Народов (6 сентября 1993) — 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за большой вклад в развитие многонациональной отечественной литературы и плодотворную общественную деятельность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четыре ордена Ленина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500034" y="500042"/>
            <a:ext cx="8286808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Орден Октябрьской Революции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Три ордена Трудового Красного Знамени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орден Петра Великого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Орден «Кирилл и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Мефодий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» (НРБ)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Медали СССР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Ленинская премия (1963) — за книгу «Высокие звёзды»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Сталинская премия третьей степени (1952) — за сборник стихов и поэм «Год моего рождения»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Государственная премия РСФСР имени М. Горького (1980) — за поэму «Берегите матерей»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Народный поэт Дагестана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571472" y="714356"/>
            <a:ext cx="821537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Международная премия «Лучший поэт XX века»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Премия писателей Азии и Африки «Лотос»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Премия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Джавахарлала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 Неру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Премия Фирдоуси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Премия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Христо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Ботева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Международная премия имени М. А. Шолохова в области литературы и искусства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Премия Лермонтова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Премия Фадеева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Премия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Батырая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Премия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Махмуда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Премия С.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Стальского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Премия Г.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Цадасы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 и другие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642910" y="2428868"/>
            <a:ext cx="7929618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Произведения и публикации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642910" y="857232"/>
            <a:ext cx="8001056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1943 Сборник стихов «Пламенная любовь и жгучая ненависть»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«Наши горы» 1947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Р. Гамзатов. ЗЕМЛЯ МОЯ. Стихи. Перевод Н. Гребнева, Я. Козловского.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Даггосиздат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 1948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Р. Гамзатов. ПЕСНИ ГОР. Перевод Н. Гребнева, Я. Козловского,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В.Бахнова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. Молодая гвардия, М., 1948.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1950 Сборник «Родина горца»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«Год моего рождения». Сборник стихов и поэм, 1950. Сталинская премия- 1952 г.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785786" y="642918"/>
            <a:ext cx="7929618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Сборник «Слово о старшем брате» 1952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1953 Поэма «Разговор с отцом»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1955 Сборник «Дагестанская весна»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1958 Поэма «Горянка»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1959 Сборник «В горах моё сердце»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Р. Гамзатов «Высокие звёзды». Стихи и поэма. Авторизованный перевод с аварского Н. Гребнева, Я. Козловского. Советский писатель. 1963, 1964 (Ленинская премия 1963 г.)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Сборник «3арема» 1963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857224" y="571480"/>
            <a:ext cx="750099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Р. Гамзатов. «Письмена». Восьмистишия, эпиграммы, надписи. Авторизованный перевод* с аварского Н. Гребнева. Молодая гвардия, М., 1963, 1964, 1969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Р. Гамзатов. Избранное в двух томах. Том I, Перевод Н. Гребнева и Я. Козловского.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Художественая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 литература 1964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Р.Гамзатов. Библиотека избранной лирики. Перевод Н. Гребнева, Я. Козловского. Молодая Гвардия, 1965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«И звезда с звездою говорит» 1964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Р. Гамзатов. «Мулатка». Стихи. Авторизованный перевод* с аварского Н. Гребнева, Я. Козловского. Сов. Писатель. 1966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1967 Для детей: «Мой дедушка»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Р. Гамзатов «Мой Дагестан». Лирическая повесть (кн. 1)1968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Р. Гамзатов. А ЧТО ПОТОМ? Перевод Н. Гребнева и Я. Козловского. Библиотека «Крокодила», Москва 1969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Р. Гамзатов. ТРЕТИЙ ЧАС. Авторизованный перевод* с аварского Н. Гребнева и Я. Козловского, Советский писатель 1971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571472" y="642918"/>
            <a:ext cx="8072494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Р. Гамзатов. БЕРЕГИТЕ ДРУЗЕЙ. Перевод Н. Гребнева и Я. Козловского. Современник 1972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Р. Гамзатов. ВЫСОКИЕ ЗВЕЗДЫ. Перевод Н. Гребнева и Я. Козловского.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Худож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. лит. 1972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Р. Гамзатов. ПИСЬМЕНА, перевод с аварского Н. Гребнева. Художественная литература, М., 1973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Р. Гамзатов. СОНЕТЫ, авторизованный перевод* с аварского Н. Гребнева Советский писатель, 1973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Расул Гамзатов. ЖУРАВЛИ. Песня. Перевод Наума Гребнева, музыка Я. Френкеля. Комплект из двадцати листовок. Изд-во «Планета», М.,1975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Расул Гамзатов. ИЗБРАННЫЕ СТИХИ. На русском и английском языках. Перевод на англ. Питера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Темпеста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. Перевод на русский Н. Гребнева и Я. Козловского. «Прогресс» М., 1976.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Расул Гамзатов. Берегите матерей. Поэма. Перевод Ю.Нейман, М., 1978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Расул Гамзатов. Времена и дороги. Перевод и предисловие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Шапи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Казиева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. Дружба Народов, 2004, №8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Расул Гамзатов. Завещание: Избранные стихотворения.– Махачкала: Дагестанский писатель, 2009. – 414 с.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000100" y="1857364"/>
            <a:ext cx="728436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7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Увековечение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7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памяти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uments and Settings\Эфендиев М\Рабочий стол\фото\4751f31b1911c61c-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500042"/>
            <a:ext cx="8143932" cy="59293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714348" y="571480"/>
            <a:ext cx="7643866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Указом Государственного Совета Республики Дагестан имя Гамзатова было присвоено Буйнакскому педагогическому колледжу и Дагестанской республиканской библиотеке. Также была учреждена премия и стипендия имени Расула Гамзатова за создание наиболее талантливых произведений в области поэзии.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В столице Дагестана, городе Махачкале, центральный проспект Ленина после смерти Гамзатова был переименован в проспект Р. Гамзатова.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В Дагестане каждый год в сентябре проводятся памятные дни «Белые журавли».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1" descr="D:\Documents and Settings\Эфендиев М\Рабочий стол\фото\4751f31b1911c61c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428604"/>
            <a:ext cx="5429288" cy="59293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571480"/>
            <a:ext cx="7715304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642918"/>
            <a:ext cx="5572164" cy="550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428604"/>
            <a:ext cx="8001056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Если бы мне предложили назвать десять лучших, на мой взгляд, поэтов – современников, я бы перечислил заветные имена, а в конце добавил: «И Гамзатов». Когда бы список сократили до пяти, я тоже в конце сказал бы: «И Гамзатов». Наконец, если бы пришлось выбрать одного любимого поэта, я и тут бы прибавил «И Гамзатов». В любых сочетаниях, при любой избранности имя Расула Гамзатова всегда будет стоять в ряду лучших. Советская поэзия сейчас не мыслится без его стихов, как недавно лишь дагестанская, а в будущем – твердо в это верю – мировая литература.</a:t>
            </a:r>
          </a:p>
          <a:p>
            <a:r>
              <a:rPr lang="ru-RU" sz="2800" b="1" dirty="0" smtClean="0">
                <a:solidFill>
                  <a:srgbClr val="0070C0"/>
                </a:solidFill>
              </a:rPr>
              <a:t>                             </a:t>
            </a:r>
            <a:r>
              <a:rPr lang="ru-RU" sz="2800" b="1" smtClean="0">
                <a:solidFill>
                  <a:srgbClr val="0070C0"/>
                </a:solidFill>
              </a:rPr>
              <a:t>С.Наровчатов</a:t>
            </a:r>
            <a:endParaRPr lang="ru-RU" sz="28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1052736"/>
            <a:ext cx="8064896" cy="3016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источник шаблона: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Ранько Елена Алексеевна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учитель начальных классов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МАОУ лицей №21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 г. Иваново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i="1" dirty="0" smtClean="0">
              <a:latin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714348" y="642918"/>
            <a:ext cx="778674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Расул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Гамзатович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Гамзатов (авар. 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ea typeface="Times New Roman" pitchFamily="18" charset="0"/>
                <a:cs typeface="Times New Roman" pitchFamily="18" charset="0"/>
              </a:rPr>
              <a:t>Расул </a:t>
            </a:r>
            <a:r>
              <a:rPr kumimoji="0" lang="ru-RU" sz="3200" b="1" i="1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ea typeface="Times New Roman" pitchFamily="18" charset="0"/>
                <a:cs typeface="Times New Roman" pitchFamily="18" charset="0"/>
              </a:rPr>
              <a:t>XIамзатов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;  8 сентября 1923 — 3 ноября 2003) — знаменитый аварский поэт, писатель, публицист, политический деятель. Народный поэт Дагестанской АССР (1959). Герой Социалистического Труда (1974). Лауреат Ленинской (1963) и Сталинской премии третьей степени (1952). Член ВКП(б) с 1944 года.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571472" y="714356"/>
            <a:ext cx="8143932" cy="498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Биография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Расул Гамзатов родился 8 сентября 1923 года в ауле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Цада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Хунзахского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района Дагестана в семье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Гамзата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Цадасы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(1877—1951) — народного поэта Дагестана. Учился в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Аранинской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средней школе. Окончил Аварское педучилище в 1939 году. До 1941 года работал школьным учителем, затем — помощником режиссёра в театре, журналистом в газетах и на радио. С 1945 по 1950 годы учился в Литературном институте им. А. М. Горького в Москве. Избирался депутатом ВС Дагестанской АССР, заместителем Председателя ВС ДАССР, депутатом и членом президиума ВС СССР. Несколько десятилетий был делегатом писательских съездов Дагестана, РСФСР и СССР, членом бюро солидарности писателей стран Азии и Африки, членом Комитета по Ленинской и Государственной премиям СССР, членом правления Советского комитета защиты мира, заместителем Председателя Советского комитета солидарности народов Азии и Африки.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571472" y="785794"/>
            <a:ext cx="821537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Депутат ВС СССР 6-8-го созывов с 1962 года. В 1962—1966 годах и с 1971 года был членом Президиума Верховного Совета СССР. Действительный член Петровской академии наук и искусств.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Скончался 3 ноября 2003 года в ЦКБ в Москве. Похоронен на старом мусульманском кладбище в Махачкале у подножья горы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Тарки-Тау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, рядом с могилой жены.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500042"/>
            <a:ext cx="8143932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500034" y="428604"/>
            <a:ext cx="8001056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ahoma" pitchFamily="34" charset="0"/>
              </a:rPr>
              <a:t>Творческая деятельность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ahoma" pitchFamily="34" charset="0"/>
              </a:rPr>
              <a:t>Расул начал писать стихи в 1932 году, печататься — в 1937 году, в республиканской аварской газете «Большевик гор». Первая книга на аварском языке вышла в 1943 году. Он переводил на аварский язык классическую и современную русскую литературу, в том числе А. С. Пушкина и М. Ю. Лермонтова, В. В. Маяковского и С. А. Есенина.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ahoma" pitchFamily="34" charset="0"/>
              </a:rPr>
              <a:t>В Литературном институте им. А. М. Горького Гамзатов познакомился и подружился с молодыми поэтами, в том числе с Н. Гребневым, которые начали переводить стихи Расула Гамзатова на русский язык. Поэту-переводчику Н. Гребневу принадлежит перевод особенно широко известных «Журавлей», которые стали песней по инициативе и в исполнении М. Н. Бернеса в 1969 году.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ahoma" pitchFamily="34" charset="0"/>
              </a:rPr>
              <a:t>Ряд других стихов Расула Гамзатова тоже стали песнями, например, «Исчезли солнечные дни». С Гамзатовым тесно работали многие композиторы, в том числе Дмитрий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ahoma" pitchFamily="34" charset="0"/>
              </a:rPr>
              <a:t>Кабалевский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ahoma" pitchFamily="34" charset="0"/>
              </a:rPr>
              <a:t>, Ян Френкель, Раймонд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ahoma" pitchFamily="34" charset="0"/>
              </a:rPr>
              <a:t>Паулс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ahoma" pitchFamily="34" charset="0"/>
              </a:rPr>
              <a:t>, Юрий Антонов, Александра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ahoma" pitchFamily="34" charset="0"/>
              </a:rPr>
              <a:t>Пахмутова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ahoma" pitchFamily="34" charset="0"/>
              </a:rPr>
              <a:t>; среди исполнителей песен на его стихи — Анна Герман, Галина Вишневская, Муслим Магомаев, Иосиф Кобзон, Валерий Леонтьев, София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ahoma" pitchFamily="34" charset="0"/>
              </a:rPr>
              <a:t>Ротару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ahoma" pitchFamily="34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ahoma" pitchFamily="34" charset="0"/>
              </a:rPr>
              <a:t>Вахтанг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ahoma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ahoma" pitchFamily="34" charset="0"/>
              </a:rPr>
              <a:t>Кикабидзе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ahoma" pitchFamily="34" charset="0"/>
              </a:rPr>
              <a:t>, Марк Бернес.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571472" y="642918"/>
            <a:ext cx="8143932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ahoma" pitchFamily="34" charset="0"/>
              </a:rPr>
              <a:t>Р. Гамзатов был членом редколлегии журналов «Новый Мир», «Дружба народов», газет «Литературная газета», «Литературная Россия», других газет и журналов. С 1951 года и до конца жизни возглавлял писательскую организацию Дагестана.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ahoma" pitchFamily="34" charset="0"/>
              </a:rPr>
              <a:t>Изданы десятки его поэтических, прозаических и публицистических книг на аварском и русском языках, на многих языках Дагестана, Кавказа и всего мира.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500042"/>
            <a:ext cx="8001056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00000"/>
      </a:hlink>
      <a:folHlink>
        <a:srgbClr val="D99694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1431</Words>
  <Application>Microsoft Office PowerPoint</Application>
  <PresentationFormat>Экран (4:3)</PresentationFormat>
  <Paragraphs>93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мммммммм2017</dc:creator>
  <cp:lastModifiedBy>муртаза</cp:lastModifiedBy>
  <cp:revision>11</cp:revision>
  <dcterms:created xsi:type="dcterms:W3CDTF">2013-08-18T05:10:05Z</dcterms:created>
  <dcterms:modified xsi:type="dcterms:W3CDTF">2017-09-24T12:56:18Z</dcterms:modified>
</cp:coreProperties>
</file>