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20B78-AA9E-4640-84DA-8C4F5B4A8D65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8D2C-047F-4268-A5AC-44A89B95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AD182-A889-438A-B98A-F6869E7E799E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0354-EFE3-479C-8797-716043321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4B10-C8B4-4BF4-B220-FE6AD72CDCFB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E6B3-BF5F-4EFA-B457-2ED3755F9C50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346C-156A-4493-A7A5-DE4FD2E17C2A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4D4-4639-49EC-80D1-D9567F24BEDE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BC82-C8CE-4BA0-A018-3325B3F5E54D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E5ED-9FD4-49A6-97CF-27CE44423DF3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F872-CF1B-4EE8-85E2-8C0803405495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C326-EDC9-444F-AE8E-D9605DE020E9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214D-B062-44B1-9831-638046420635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1086-0D11-49F1-9F8C-9F9D00D543AA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1C86-1D9D-46CA-B03E-1D72C7DEF2A6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9645-562F-47CF-AF02-1D31342F140A}" type="datetime1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2734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0B0F0"/>
                </a:solidFill>
              </a:rPr>
              <a:t>Поэт, писатель, публицист-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Гамзатов Расул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Гамзатович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005064"/>
            <a:ext cx="4857784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русского языка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Эфендиев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М.М.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571480"/>
            <a:ext cx="81439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Семья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Жена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Патимат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(скончалась в 2000 году), три дочери и четыре внучки, среди которых известная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Шахри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Амирханова.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Отец умер в 1951 году, а мать — в 1965 году.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Двое старших братьев пали в сражениях Великой Отечественной войны.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Младший брат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Гаджи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Гамзатов — академик Российской академии наук.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57620" y="500042"/>
            <a:ext cx="1361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Награды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1472" y="857232"/>
            <a:ext cx="81439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Герой Социалистического Труда (27 сентября 1974)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Святого Андрея Первозванного (8 сентября 2003) —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выдающийся вклад в развитие отечественной литературы и активную общественную деятельность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«За заслуги перед Отечеством» III степени (18 апреля 1999) —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выдающийся вклад в развитие многонациональной культуры России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Дружбы Народов (6 сентября 1993) —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большой вклад в развитие многонациональной отечественной литературы и плодотворную общественную деятельность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четыре ордена Ленина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Октябрьской Революции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Три ордена Трудового Красного Знамени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Петра Великого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«Кирилл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Мефодий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 (НРБ)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Медали СССР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Ленинская премия (1963) — за книгу «Высокие звёзды»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Сталинская премия третьей степени (1952) — за сборник стихов и поэм «Год моего рождения»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Государственная премия РСФСР имени М. Горького (1980) — за поэму «Берегите матерей»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Народный поэт Дагестана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714356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Международная премия «Лучший поэт XX века»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писателей Азии и Африки «Лотос»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Джавахарлала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Фирдоуси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Христо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Ботева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Международная премия имени М. А. Шолохова в области литературы и искусства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Лермонтова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Фадеева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Батырая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Махмуда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Стальского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Премия Г.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Цадасы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другие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428868"/>
            <a:ext cx="79296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Произведения и публикации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857232"/>
            <a:ext cx="80010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1943 Сборник стихов «Пламенная любовь и жгучая ненависть»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«Наши горы» 1947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ЗЕМЛЯ МОЯ. Стихи. Перевод Н. Гребнева, Я. Козловского.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Даггосиздат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ПЕСНИ ГОР. Перевод Н. Гребнева, Я. Козловского,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В.Бахнова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Молодая гвардия, М., 1948.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1950 Сборник «Родина горца»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«Год моего рождения». Сборник стихов и поэм, 1950. Сталинская премия- 1952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85786" y="642918"/>
            <a:ext cx="79296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Сборник «Слово о старшем брате» 1952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1953 Поэма «Разговор с отцом»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1955 Сборник «Дагестанская весна»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1958 Поэма «Горянка»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1959 Сборник «В горах моё сердце»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 «Высокие звёзды». Стихи и поэма. Авторизованный перевод с аварского Н. Гребнева, Я. Козловского. Советский писатель. 1963, 1964 (Ленинская премия 1963 г.)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Сборник «3арема» 1963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7224" y="571480"/>
            <a:ext cx="750099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«Письмена». Восьмистишия, эпиграммы, надписи. Авторизованный перевод* с аварского Н. Гребнева. Молодая гвардия, М., 1963, 1964, 1969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Избранное в двух томах. Том I, Перевод Н. Гребнева и Я. Козловского.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Художественая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литература 1964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Р.Гамзатов. Библиотека избранной лирики. Перевод Н. Гребнева, Я. Козловского. Молодая Гвардия, 1965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«И звезда с звездою говорит» 1964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«Мулатка». Стихи. Авторизованный перевод* с аварского Н. Гребнева, Я. Козловского. Сов. Писатель. 1966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1967 Для детей: «Мой дедушка»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 «Мой Дагестан». Лирическая повесть (кн. 1)1968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А ЧТО ПОТОМ? Перевод Н. Гребнева и Я. Козловского. Библиотека «Крокодила», Москва 1969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ТРЕТИЙ ЧАС. Авторизованный перевод* с аварского Н. Гребнева и Я. Козловского, Советский писатель 1971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642918"/>
            <a:ext cx="807249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БЕРЕГИТЕ ДРУЗЕЙ. Перевод Н. Гребнева и Я. Козловского. Современник 1972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ВЫСОКИЕ ЗВЕЗДЫ. Перевод Н. Гребнева и Я. Козловского.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Худож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лит. 1972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ПИСЬМЕНА, перевод с аварского Н. Гребнева. Художественная литература, М., 1973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Р. Гамзатов. СОНЕТЫ, авторизованный перевод* с аварского Н. Гребнева Советский писатель, 1973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Расул Гамзатов. ЖУРАВЛИ. Песня. Перевод Наума Гребнева, музыка Я. Френкеля. Комплект из двадцати листовок. Изд-во «Планета», М.,1975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Расул Гамзатов. ИЗБРАННЫЕ СТИХИ. На русском и английском языках. Перевод на англ. Питера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Темпеста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Перевод на русский Н. Гребнева и Я. Козловского. «Прогресс» М., 1976.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Расул Гамзатов. Берегите матерей. Поэма. Перевод Ю.Нейман, М., 1978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Расул Гамзатов. Времена и дороги. Перевод и предисловие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Шапи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Казиева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Дружба Народов, 2004, №8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Расул Гамзатов. Завещание: Избранные стихотворения.– Махачкала: Дагестанский писатель, 2009. – 414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1857364"/>
            <a:ext cx="72843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Увековечение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памяти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Эфендиев М\Рабочий стол\фото\4751f31b1911c61c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4348" y="571480"/>
            <a:ext cx="76438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Указом Государственного Совета Республики Дагестан имя Гамзатова было присвоено Буйнакскому педагогическому колледжу и Дагестанской республиканской библиотеке. Также была учреждена премия и стипендия имени Расула Гамзатова за создание наиболее талантливых произведений в области поэзии.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столице Дагестана, городе Махачкале, центральный проспект Ленина после смерти Гамзатова был переименован в проспект Р. Гамзатова.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Дагестане каждый год в сентябре проводятся памятные дни «Белые журавли».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Documents and Settings\Эфендиев М\Рабочий стол\фото\4751f31b1911c61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42928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53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572164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8001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Если бы мне предложили назвать десять лучших, на мой взгляд, поэтов – современников, я бы перечислил заветные имена, а в конце добавил: «И Гамзатов». Когда бы список сократили до пяти, я тоже в конце сказал бы: «И Гамзатов». Наконец, если бы пришлось выбрать одного любимого поэта, я и тут бы прибавил «И Гамзатов». В любых сочетаниях, при любой избранности имя Расула Гамзатова всегда будет стоять в ряду лучших. Советская поэзия сейчас не мыслится без его стихов, как недавно лишь дагестанская, а в будущем – твердо в это верю – мировая литература.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                  </a:t>
            </a:r>
            <a:r>
              <a:rPr lang="ru-RU" sz="2800" b="1" smtClean="0">
                <a:solidFill>
                  <a:srgbClr val="0070C0"/>
                </a:solidFill>
              </a:rPr>
              <a:t>С.Наровчатов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52736"/>
            <a:ext cx="806489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14348" y="642918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Расул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Гамзатович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Гамзатов (авар.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Расул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XIамзатов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;  8 сентября 1923 — 3 ноября 2003) — знаменитый аварский поэт, писатель, публицист, политический деятель. Народный поэт Дагестанской АССР (1959). Герой Социалистического Труда (1974). Лауреат Ленинской (1963) и Сталинской премии третьей степени (1952). Член ВКП(б) с 1944 года.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714356"/>
            <a:ext cx="814393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Биография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Расул Гамзатов родился 8 сентября 1923 года в ауле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Цада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Хунзахского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района Дагестана в семье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Гамзата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Цадасы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(1877—1951) — народного поэта Дагестана. Учился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Аранинской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средней школе. Окончил Аварское педучилище в 1939 году. До 1941 года работал школьным учителем, затем — помощником режиссёра в театре, журналистом в газетах и на радио. С 1945 по 1950 годы учился в Литературном институте им. А. М. Горького в Москве. Избирался депутатом ВС Дагестанской АССР, заместителем Председателя ВС ДАССР, депутатом и членом президиума ВС СССР. Несколько десятилетий был делегатом писательских съездов Дагестана, РСФСР и СССР, членом бюро солидарности писателей стран Азии и Африки, членом Комитета по Ленинской и Государственной премиям СССР, членом правления Советского комитета защиты мира, заместителем Председателя Советского комитета солидарности народов Азии и Африки.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785794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Депутат ВС СССР 6-8-го созывов с 1962 года. В 1962—1966 годах и с 1971 года был членом Президиума Верховного Совета СССР. Действительный член Петровской академии наук и искусств.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Скончался 3 ноября 2003 года в ЦКБ в Москве. Похоронен на старом мусульманском кладбище в Махачкале у подножья горы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Тарки-Тау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рядом с могилой жены.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428604"/>
            <a:ext cx="80010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Творческая деятельность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Расул начал писать стихи в 1932 году, печататься — в 1937 году, в республиканской аварской газете «Большевик гор». Первая книга на аварском языке вышла в 1943 году. Он переводил на аварский язык классическую и современную русскую литературу, в том числе А. С. Пушкина и М. Ю. Лермонтова, В. В. Маяковского и С. А. Есенина.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 Литературном институте им. А. М. Горького Гамзатов познакомился и подружился с молодыми поэтами, в том числе с Н. Гребневым, которые начали переводить стихи Расула Гамзатова на русский язык. Поэту-переводчику Н. Гребневу принадлежит перевод особенно широко известных «Журавлей», которые стали песней по инициативе и в исполнении М. Н. Бернеса в 1969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Ряд других стихов Расула Гамзатова тоже стали песнями, например, «Исчезли солнечные дни». С Гамзатовым тесно работали многие композиторы, в том числе Дмитрий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Кабалевский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Ян Френкель, Раймонд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Паулс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Юрий Антонов, Александра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Пахмутова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; среди исполнителей песен на его стихи — Анна Герман, Галина Вишневская, Муслим Магомаев, Иосиф Кобзон, Валерий Леонтьев, София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Ротару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Вахтанг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Кикабидзе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Марк Бернес.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642918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Р. Гамзатов был членом редколлегии журналов «Новый Мир», «Дружба народов», газет «Литературная газета», «Литературная Россия», других газет и журналов. С 1951 года и до конца жизни возглавлял писательскую организацию Дагестана.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Изданы десятки его поэтических, прозаических и публицистических книг на аварском и русском языках, на многих языках Дагестана, Кавказа и всего мира.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1431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мммммммм2017</dc:creator>
  <cp:lastModifiedBy>муртаза</cp:lastModifiedBy>
  <cp:revision>11</cp:revision>
  <dcterms:created xsi:type="dcterms:W3CDTF">2013-08-18T05:10:05Z</dcterms:created>
  <dcterms:modified xsi:type="dcterms:W3CDTF">2017-09-24T12:56:18Z</dcterms:modified>
</cp:coreProperties>
</file>