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EDE9A-6D0F-4400-9067-A69F35E98ED3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1B6CB-D644-4E4B-AA14-0ED5EABB9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EDE9A-6D0F-4400-9067-A69F35E98ED3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1B6CB-D644-4E4B-AA14-0ED5EABB9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EDE9A-6D0F-4400-9067-A69F35E98ED3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1B6CB-D644-4E4B-AA14-0ED5EABB9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EDE9A-6D0F-4400-9067-A69F35E98ED3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1B6CB-D644-4E4B-AA14-0ED5EABB9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EDE9A-6D0F-4400-9067-A69F35E98ED3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1B6CB-D644-4E4B-AA14-0ED5EABB9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EDE9A-6D0F-4400-9067-A69F35E98ED3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1B6CB-D644-4E4B-AA14-0ED5EABB9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EDE9A-6D0F-4400-9067-A69F35E98ED3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1B6CB-D644-4E4B-AA14-0ED5EABB9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EDE9A-6D0F-4400-9067-A69F35E98ED3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1B6CB-D644-4E4B-AA14-0ED5EABB9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EDE9A-6D0F-4400-9067-A69F35E98ED3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1B6CB-D644-4E4B-AA14-0ED5EABB9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EDE9A-6D0F-4400-9067-A69F35E98ED3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1B6CB-D644-4E4B-AA14-0ED5EABB9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EDE9A-6D0F-4400-9067-A69F35E98ED3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1B6CB-D644-4E4B-AA14-0ED5EABB9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EDE9A-6D0F-4400-9067-A69F35E98ED3}" type="datetimeFigureOut">
              <a:rPr lang="ru-RU" smtClean="0"/>
              <a:pPr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1B6CB-D644-4E4B-AA14-0ED5EABB9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Фронтальный опрос</a:t>
            </a:r>
            <a:endParaRPr lang="ru-RU" sz="6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sz="4800" dirty="0"/>
              <a:t>Что</a:t>
            </a:r>
            <a:r>
              <a:rPr lang="ru-RU" sz="5400" dirty="0"/>
              <a:t> такое разрешающая способность цифрового изображения?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sz="8800" dirty="0" smtClean="0"/>
              <a:t>1 </a:t>
            </a:r>
            <a:r>
              <a:rPr lang="ru-RU" sz="8800" dirty="0"/>
              <a:t>дюйм </a:t>
            </a:r>
            <a:r>
              <a:rPr lang="ru-RU" sz="8800" dirty="0" smtClean="0"/>
              <a:t>= ? см.</a:t>
            </a:r>
            <a:endParaRPr lang="ru-RU" sz="88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003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Перечислите основные виды информации.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214686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ru-RU" sz="5400" dirty="0"/>
              <a:t>Какое наибольшее число 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в </a:t>
            </a:r>
            <a:r>
              <a:rPr lang="ru-RU" sz="5400" dirty="0"/>
              <a:t>1 байтовой системе можно </a:t>
            </a:r>
            <a:r>
              <a:rPr lang="ru-RU" sz="5400" dirty="0" smtClean="0"/>
              <a:t>представить в памяти компьютера?</a:t>
            </a:r>
            <a:r>
              <a:rPr lang="ru-RU" sz="5400" dirty="0"/>
              <a:t/>
            </a:r>
            <a:br>
              <a:rPr lang="ru-RU" sz="5400" dirty="0"/>
            </a:br>
            <a:endParaRPr lang="ru-RU" sz="5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Какое наименьшее число </a:t>
            </a:r>
          </a:p>
          <a:p>
            <a:pPr algn="ctr">
              <a:buNone/>
            </a:pPr>
            <a:r>
              <a:rPr lang="ru-RU" sz="4800" dirty="0" smtClean="0"/>
              <a:t>в 1 байтовой системе можно представить в памяти компьютера?</a:t>
            </a:r>
            <a:endParaRPr lang="ru-RU" sz="4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sz="6000" dirty="0"/>
              <a:t>Объясните алгоритм представления отрицательного числа в </a:t>
            </a:r>
            <a:r>
              <a:rPr lang="ru-RU" sz="6000" dirty="0" smtClean="0"/>
              <a:t>компьютере?</a:t>
            </a:r>
            <a:endParaRPr lang="ru-RU" sz="60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/>
              <a:t>От чего зависит качество цифрового звука?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sz="6000" dirty="0"/>
              <a:t>Что такое частота дискретизации?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sz="5400" dirty="0"/>
              <a:t>От чего зависит качество цифрового изображения?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sz="6600" dirty="0"/>
              <a:t>Объясните формулу Хартли?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67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Фронтальный опрос</vt:lpstr>
      <vt:lpstr>Перечислите основные виды информации.</vt:lpstr>
      <vt:lpstr>Какое наибольшее число  в 1 байтовой системе можно представить в памяти компьютера?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Фронтальный опрос</dc:title>
  <dc:creator>Игали СОШ Зам по УВР</dc:creator>
  <cp:lastModifiedBy>Игали СОШ Зам по УВР</cp:lastModifiedBy>
  <cp:revision>3</cp:revision>
  <dcterms:created xsi:type="dcterms:W3CDTF">2018-12-03T10:03:18Z</dcterms:created>
  <dcterms:modified xsi:type="dcterms:W3CDTF">2018-12-04T06:04:17Z</dcterms:modified>
</cp:coreProperties>
</file>