
<file path=[Content_Types].xml><?xml version="1.0" encoding="utf-8"?>
<Types xmlns="http://schemas.openxmlformats.org/package/2006/content-types">
  <Override PartName="/ppt/slides/slide6.xml" ContentType="application/vnd.openxmlformats-officedocument.presentationml.slide+xml"/>
  <Override PartName="/ppt/activeX/activeX4.xml" ContentType="application/vnd.ms-office.activeX+xml"/>
  <Override PartName="/ppt/activeX/activeX15.xml" ContentType="application/vnd.ms-office.activeX+xml"/>
  <Override PartName="/ppt/activeX/activeX17.xml" ContentType="application/vnd.ms-office.activeX+xml"/>
  <Override PartName="/ppt/activeX/activeX26.xml" ContentType="application/vnd.ms-office.activeX+xml"/>
  <Override PartName="/ppt/activeX/activeX35.xml" ContentType="application/vnd.ms-office.activeX+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activeX/activeX2.xml" ContentType="application/vnd.ms-office.activeX+xml"/>
  <Override PartName="/ppt/activeX/activeX13.xml" ContentType="application/vnd.ms-office.activeX+xml"/>
  <Override PartName="/ppt/activeX/activeX24.xml" ContentType="application/vnd.ms-office.activeX+xml"/>
  <Override PartName="/ppt/activeX/activeX33.xml" ContentType="application/vnd.ms-office.activeX+xml"/>
  <Override PartName="/ppt/activeX/activeX42.xml" ContentType="application/vnd.ms-office.activeX+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activeX/activeX11.xml" ContentType="application/vnd.ms-office.activeX+xml"/>
  <Override PartName="/ppt/activeX/activeX22.xml" ContentType="application/vnd.ms-office.activeX+xml"/>
  <Override PartName="/ppt/activeX/activeX31.xml" ContentType="application/vnd.ms-office.activeX+xml"/>
  <Override PartName="/ppt/activeX/activeX40.xml" ContentType="application/vnd.ms-office.activeX+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activeX/activeX20.xml" ContentType="application/vnd.ms-office.activeX+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Default Extension="vml" ContentType="application/vnd.openxmlformats-officedocument.vmlDrawing"/>
  <Override PartName="/ppt/activeX/activeX8.xml" ContentType="application/vnd.ms-office.activeX+xml"/>
  <Override PartName="/ppt/activeX/activeX9.xml" ContentType="application/vnd.ms-office.activeX+xml"/>
  <Override PartName="/ppt/activeX/activeX29.xml" ContentType="application/vnd.ms-office.activeX+xml"/>
  <Override PartName="/ppt/activeX/activeX38.xml" ContentType="application/vnd.ms-office.activeX+xml"/>
  <Override PartName="/ppt/activeX/activeX39.xml" ContentType="application/vnd.ms-office.activeX+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activeX/activeX6.xml" ContentType="application/vnd.ms-office.activeX+xml"/>
  <Override PartName="/ppt/activeX/activeX7.xml" ContentType="application/vnd.ms-office.activeX+xml"/>
  <Override PartName="/ppt/activeX/activeX18.xml" ContentType="application/vnd.ms-office.activeX+xml"/>
  <Override PartName="/ppt/activeX/activeX19.xml" ContentType="application/vnd.ms-office.activeX+xml"/>
  <Override PartName="/ppt/activeX/activeX27.xml" ContentType="application/vnd.ms-office.activeX+xml"/>
  <Override PartName="/ppt/activeX/activeX28.xml" ContentType="application/vnd.ms-office.activeX+xml"/>
  <Override PartName="/ppt/activeX/activeX36.xml" ContentType="application/vnd.ms-office.activeX+xml"/>
  <Override PartName="/ppt/activeX/activeX37.xml" ContentType="application/vnd.ms-office.activeX+xml"/>
  <Override PartName="/docProps/core.xml" ContentType="application/vnd.openxmlformats-package.core-properties+xml"/>
  <Override PartName="/ppt/slides/slide5.xml" ContentType="application/vnd.openxmlformats-officedocument.presentationml.slide+xml"/>
  <Override PartName="/ppt/activeX/activeX5.xml" ContentType="application/vnd.ms-office.activeX+xml"/>
  <Override PartName="/ppt/activeX/activeX16.xml" ContentType="application/vnd.ms-office.activeX+xml"/>
  <Override PartName="/ppt/activeX/activeX25.xml" ContentType="application/vnd.ms-office.activeX+xml"/>
  <Override PartName="/ppt/activeX/activeX34.xml" ContentType="application/vnd.ms-office.activeX+xml"/>
  <Default Extension="bin" ContentType="application/vnd.ms-office.vbaPro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activeX/activeX3.xml" ContentType="application/vnd.ms-office.activeX+xml"/>
  <Override PartName="/ppt/activeX/activeX14.xml" ContentType="application/vnd.ms-office.activeX+xml"/>
  <Override PartName="/ppt/activeX/activeX23.xml" ContentType="application/vnd.ms-office.activeX+xml"/>
  <Override PartName="/ppt/activeX/activeX32.xml" ContentType="application/vnd.ms-office.activeX+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Override PartName="/ppt/activeX/activeX1.xml" ContentType="application/vnd.ms-office.activeX+xml"/>
  <Override PartName="/ppt/activeX/activeX12.xml" ContentType="application/vnd.ms-office.activeX+xml"/>
  <Override PartName="/ppt/activeX/activeX21.xml" ContentType="application/vnd.ms-office.activeX+xml"/>
  <Override PartName="/ppt/activeX/activeX30.xml" ContentType="application/vnd.ms-office.activeX+xml"/>
  <Override PartName="/ppt/activeX/activeX41.xml" ContentType="application/vnd.ms-office.activeX+xml"/>
  <Default Extension="jpeg" ContentType="image/jpeg"/>
  <Override PartName="/ppt/presentation.xml" ContentType="application/vnd.ms-powerpoint.presentation.macroEnabled.main+xml"/>
  <Override PartName="/ppt/slideLayouts/slideLayout1.xml" ContentType="application/vnd.openxmlformats-officedocument.presentationml.slideLayout+xml"/>
  <Override PartName="/ppt/activeX/activeX10.xml" ContentType="application/vnd.ms-office.activeX+xml"/>
  <Override PartName="/docProps/app.xml" ContentType="application/vnd.openxmlformats-officedocument.extended-properties+xml"/>
  <Override PartName="/ppt/slides/slide11.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5" d="100"/>
          <a:sy n="65" d="100"/>
        </p:scale>
        <p:origin x="-582" y="-108"/>
      </p:cViewPr>
      <p:guideLst>
        <p:guide orient="horz" pos="2160"/>
        <p:guide pos="2880"/>
      </p:guideLst>
    </p:cSldViewPr>
  </p:slideViewPr>
  <p:notesTextViewPr>
    <p:cViewPr>
      <p:scale>
        <a:sx n="100" d="100"/>
        <a:sy n="100" d="100"/>
      </p:scale>
      <p:origin x="0" y="0"/>
    </p:cViewPr>
  </p:notesTextViewPr>
  <p:gridSpacing cx="46085125" cy="4608512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06/relationships/vbaProject" Target="vbaProject.bin"/><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activeX/activeX1.xml><?xml version="1.0" encoding="utf-8"?>
<ax:ocx xmlns:ax="http://schemas.microsoft.com/office/2006/activeX" xmlns:r="http://schemas.openxmlformats.org/officeDocument/2006/relationships" ax:classid="{D7053240-CE69-11CD-A777-00DD01143C57}" ax:persistence="persistPropertyBag">
  <ax:ocxPr ax:name="BackColor" ax:value="2147483650"/>
  <ax:ocxPr ax:name="Caption" ax:value="Выход"/>
  <ax:ocxPr ax:name="Size" ax:value="2990;1376"/>
  <ax:ocxPr ax:name="FontName" ax:value="Calibri"/>
  <ax:ocxPr ax:name="FontHeight" ax:value="480"/>
  <ax:ocxPr ax:name="FontCharSet" ax:value="204"/>
  <ax:ocxPr ax:name="FontPitchAndFamily" ax:value="2"/>
  <ax:ocxPr ax:name="ParagraphAlign" ax:value="3"/>
</ax:ocx>
</file>

<file path=ppt/activeX/activeX10.xml><?xml version="1.0" encoding="utf-8"?>
<ax:ocx xmlns:ax="http://schemas.microsoft.com/office/2006/activeX" xmlns:r="http://schemas.openxmlformats.org/officeDocument/2006/relationships" ax:classid="{D7053240-CE69-11CD-A777-00DD01143C57}" ax:persistence="persistPropertyBag">
  <ax:ocxPr ax:name="BackColor" ax:value="13091499"/>
  <ax:ocxPr ax:name="Size" ax:value="1640;1535"/>
  <ax:ocxPr ax:name="FontName" ax:value="Calibri"/>
  <ax:ocxPr ax:name="FontHeight" ax:value="480"/>
  <ax:ocxPr ax:name="FontCharSet" ax:value="204"/>
  <ax:ocxPr ax:name="FontPitchAndFamily" ax:value="2"/>
  <ax:ocxPr ax:name="ParagraphAlign" ax:value="3"/>
</ax:ocx>
</file>

<file path=ppt/activeX/activeX11.xml><?xml version="1.0" encoding="utf-8"?>
<ax:ocx xmlns:ax="http://schemas.microsoft.com/office/2006/activeX" xmlns:r="http://schemas.openxmlformats.org/officeDocument/2006/relationships" ax:classid="{D7053240-CE69-11CD-A777-00DD01143C57}" ax:persistence="persistPropertyBag">
  <ax:ocxPr ax:name="BackColor" ax:value="2147483650"/>
  <ax:ocxPr ax:name="Caption" ax:value="Выход"/>
  <ax:ocxPr ax:name="Size" ax:value="2990;1376"/>
  <ax:ocxPr ax:name="FontName" ax:value="Calibri"/>
  <ax:ocxPr ax:name="FontHeight" ax:value="480"/>
  <ax:ocxPr ax:name="FontCharSet" ax:value="204"/>
  <ax:ocxPr ax:name="FontPitchAndFamily" ax:value="2"/>
  <ax:ocxPr ax:name="ParagraphAlign" ax:value="3"/>
</ax:ocx>
</file>

<file path=ppt/activeX/activeX12.xml><?xml version="1.0" encoding="utf-8"?>
<ax:ocx xmlns:ax="http://schemas.microsoft.com/office/2006/activeX" xmlns:r="http://schemas.openxmlformats.org/officeDocument/2006/relationships" ax:classid="{D7053240-CE69-11CD-A777-00DD01143C57}" ax:persistence="persistPropertyBag">
  <ax:ocxPr ax:name="BackColor" ax:value="2147483650"/>
  <ax:ocxPr ax:name="Caption" ax:value="Далее"/>
  <ax:ocxPr ax:name="Size" ax:value="3757;1376"/>
  <ax:ocxPr ax:name="FontName" ax:value="Calibri"/>
  <ax:ocxPr ax:name="FontHeight" ax:value="480"/>
  <ax:ocxPr ax:name="FontCharSet" ax:value="204"/>
  <ax:ocxPr ax:name="FontPitchAndFamily" ax:value="2"/>
  <ax:ocxPr ax:name="ParagraphAlign" ax:value="3"/>
</ax:ocx>
</file>

<file path=ppt/activeX/activeX13.xml><?xml version="1.0" encoding="utf-8"?>
<ax:ocx xmlns:ax="http://schemas.microsoft.com/office/2006/activeX" xmlns:r="http://schemas.openxmlformats.org/officeDocument/2006/relationships" ax:classid="{8BD21D10-EC42-11CE-9E0D-00AA006002F3}" ax:persistence="persistPropertyBag">
  <ax:ocxPr ax:name="VariousPropertyBits" ax:value="1015040025"/>
  <ax:ocxPr ax:name="BackColor" ax:value="2147483665"/>
  <ax:ocxPr ax:name="Size" ax:value="2752;609"/>
  <ax:ocxPr ax:name="Value" ax:value="Баженов А.А."/>
  <ax:ocxPr ax:name="BorderColor" ax:value="2147483650"/>
  <ax:ocxPr ax:name="SpecialEffect" ax:value="0"/>
  <ax:ocxPr ax:name="FontName" ax:value="Calibri"/>
  <ax:ocxPr ax:name="FontEffects" ax:value="1073750016"/>
  <ax:ocxPr ax:name="FontHeight" ax:value="240"/>
  <ax:ocxPr ax:name="FontCharSet" ax:value="204"/>
  <ax:ocxPr ax:name="FontPitchAndFamily" ax:value="2"/>
</ax:ocx>
</file>

<file path=ppt/activeX/activeX14.xml><?xml version="1.0" encoding="utf-8"?>
<ax:ocx xmlns:ax="http://schemas.microsoft.com/office/2006/activeX" xmlns:r="http://schemas.openxmlformats.org/officeDocument/2006/relationships" ax:classid="{D7053240-CE69-11CD-A777-00DD01143C57}" ax:persistence="persistPropertyBag">
  <ax:ocxPr ax:name="BackColor" ax:value="13091499"/>
  <ax:ocxPr ax:name="Size" ax:value="1640;1535"/>
  <ax:ocxPr ax:name="FontName" ax:value="Calibri"/>
  <ax:ocxPr ax:name="FontHeight" ax:value="480"/>
  <ax:ocxPr ax:name="FontCharSet" ax:value="204"/>
  <ax:ocxPr ax:name="FontPitchAndFamily" ax:value="2"/>
  <ax:ocxPr ax:name="ParagraphAlign" ax:value="3"/>
</ax:ocx>
</file>

<file path=ppt/activeX/activeX15.xml><?xml version="1.0" encoding="utf-8"?>
<ax:ocx xmlns:ax="http://schemas.microsoft.com/office/2006/activeX" xmlns:r="http://schemas.openxmlformats.org/officeDocument/2006/relationships" ax:classid="{D7053240-CE69-11CD-A777-00DD01143C57}" ax:persistence="persistPropertyBag">
  <ax:ocxPr ax:name="BackColor" ax:value="13091499"/>
  <ax:ocxPr ax:name="Size" ax:value="1640;1535"/>
  <ax:ocxPr ax:name="FontName" ax:value="Calibri"/>
  <ax:ocxPr ax:name="FontHeight" ax:value="480"/>
  <ax:ocxPr ax:name="FontCharSet" ax:value="204"/>
  <ax:ocxPr ax:name="FontPitchAndFamily" ax:value="2"/>
  <ax:ocxPr ax:name="ParagraphAlign" ax:value="3"/>
</ax:ocx>
</file>

<file path=ppt/activeX/activeX16.xml><?xml version="1.0" encoding="utf-8"?>
<ax:ocx xmlns:ax="http://schemas.microsoft.com/office/2006/activeX" xmlns:r="http://schemas.openxmlformats.org/officeDocument/2006/relationships" ax:classid="{D7053240-CE69-11CD-A777-00DD01143C57}" ax:persistence="persistPropertyBag">
  <ax:ocxPr ax:name="BackColor" ax:value="13091499"/>
  <ax:ocxPr ax:name="Size" ax:value="1640;1535"/>
  <ax:ocxPr ax:name="FontName" ax:value="Calibri"/>
  <ax:ocxPr ax:name="FontHeight" ax:value="480"/>
  <ax:ocxPr ax:name="FontCharSet" ax:value="204"/>
  <ax:ocxPr ax:name="FontPitchAndFamily" ax:value="2"/>
  <ax:ocxPr ax:name="ParagraphAlign" ax:value="3"/>
</ax:ocx>
</file>

<file path=ppt/activeX/activeX17.xml><?xml version="1.0" encoding="utf-8"?>
<ax:ocx xmlns:ax="http://schemas.microsoft.com/office/2006/activeX" xmlns:r="http://schemas.openxmlformats.org/officeDocument/2006/relationships" ax:classid="{D7053240-CE69-11CD-A777-00DD01143C57}" ax:persistence="persistPropertyBag">
  <ax:ocxPr ax:name="BackColor" ax:value="13091499"/>
  <ax:ocxPr ax:name="Size" ax:value="1640;1535"/>
  <ax:ocxPr ax:name="FontName" ax:value="Calibri"/>
  <ax:ocxPr ax:name="FontHeight" ax:value="480"/>
  <ax:ocxPr ax:name="FontCharSet" ax:value="204"/>
  <ax:ocxPr ax:name="FontPitchAndFamily" ax:value="2"/>
  <ax:ocxPr ax:name="ParagraphAlign" ax:value="3"/>
</ax:ocx>
</file>

<file path=ppt/activeX/activeX18.xml><?xml version="1.0" encoding="utf-8"?>
<ax:ocx xmlns:ax="http://schemas.microsoft.com/office/2006/activeX" xmlns:r="http://schemas.openxmlformats.org/officeDocument/2006/relationships" ax:classid="{D7053240-CE69-11CD-A777-00DD01143C57}" ax:persistence="persistPropertyBag">
  <ax:ocxPr ax:name="BackColor" ax:value="2147483650"/>
  <ax:ocxPr ax:name="Caption" ax:value="Выход"/>
  <ax:ocxPr ax:name="Size" ax:value="2990;1376"/>
  <ax:ocxPr ax:name="FontName" ax:value="Calibri"/>
  <ax:ocxPr ax:name="FontHeight" ax:value="480"/>
  <ax:ocxPr ax:name="FontCharSet" ax:value="204"/>
  <ax:ocxPr ax:name="FontPitchAndFamily" ax:value="2"/>
  <ax:ocxPr ax:name="ParagraphAlign" ax:value="3"/>
</ax:ocx>
</file>

<file path=ppt/activeX/activeX19.xml><?xml version="1.0" encoding="utf-8"?>
<ax:ocx xmlns:ax="http://schemas.microsoft.com/office/2006/activeX" xmlns:r="http://schemas.openxmlformats.org/officeDocument/2006/relationships" ax:classid="{D7053240-CE69-11CD-A777-00DD01143C57}" ax:persistence="persistPropertyBag">
  <ax:ocxPr ax:name="BackColor" ax:value="2147483650"/>
  <ax:ocxPr ax:name="Caption" ax:value="Далее"/>
  <ax:ocxPr ax:name="Size" ax:value="3757;1376"/>
  <ax:ocxPr ax:name="FontName" ax:value="Calibri"/>
  <ax:ocxPr ax:name="FontHeight" ax:value="480"/>
  <ax:ocxPr ax:name="FontCharSet" ax:value="204"/>
  <ax:ocxPr ax:name="FontPitchAndFamily" ax:value="2"/>
  <ax:ocxPr ax:name="ParagraphAlign" ax:value="3"/>
</ax:ocx>
</file>

<file path=ppt/activeX/activeX2.xml><?xml version="1.0" encoding="utf-8"?>
<ax:ocx xmlns:ax="http://schemas.microsoft.com/office/2006/activeX" xmlns:r="http://schemas.openxmlformats.org/officeDocument/2006/relationships" ax:classid="{D7053240-CE69-11CD-A777-00DD01143C57}" ax:persistence="persistPropertyBag">
  <ax:ocxPr ax:name="BackColor" ax:value="2147483650"/>
  <ax:ocxPr ax:name="Caption" ax:value="Пуск"/>
  <ax:ocxPr ax:name="Size" ax:value="3757;1376"/>
  <ax:ocxPr ax:name="FontName" ax:value="Calibri"/>
  <ax:ocxPr ax:name="FontHeight" ax:value="480"/>
  <ax:ocxPr ax:name="FontCharSet" ax:value="204"/>
  <ax:ocxPr ax:name="FontPitchAndFamily" ax:value="2"/>
  <ax:ocxPr ax:name="ParagraphAlign" ax:value="3"/>
</ax:ocx>
</file>

<file path=ppt/activeX/activeX20.xml><?xml version="1.0" encoding="utf-8"?>
<ax:ocx xmlns:ax="http://schemas.microsoft.com/office/2006/activeX" xmlns:r="http://schemas.openxmlformats.org/officeDocument/2006/relationships" ax:classid="{8BD21D10-EC42-11CE-9E0D-00AA006002F3}" ax:persistence="persistPropertyBag">
  <ax:ocxPr ax:name="VariousPropertyBits" ax:value="1015040025"/>
  <ax:ocxPr ax:name="BackColor" ax:value="2147483665"/>
  <ax:ocxPr ax:name="Size" ax:value="2752;609"/>
  <ax:ocxPr ax:name="Value" ax:value="Баженов А.А."/>
  <ax:ocxPr ax:name="BorderColor" ax:value="2147483650"/>
  <ax:ocxPr ax:name="SpecialEffect" ax:value="0"/>
  <ax:ocxPr ax:name="FontName" ax:value="Calibri"/>
  <ax:ocxPr ax:name="FontEffects" ax:value="1073750016"/>
  <ax:ocxPr ax:name="FontHeight" ax:value="240"/>
  <ax:ocxPr ax:name="FontCharSet" ax:value="204"/>
  <ax:ocxPr ax:name="FontPitchAndFamily" ax:value="2"/>
</ax:ocx>
</file>

<file path=ppt/activeX/activeX21.xml><?xml version="1.0" encoding="utf-8"?>
<ax:ocx xmlns:ax="http://schemas.microsoft.com/office/2006/activeX" xmlns:r="http://schemas.openxmlformats.org/officeDocument/2006/relationships" ax:classid="{D7053240-CE69-11CD-A777-00DD01143C57}" ax:persistence="persistPropertyBag">
  <ax:ocxPr ax:name="BackColor" ax:value="13091499"/>
  <ax:ocxPr ax:name="Size" ax:value="1640;1535"/>
  <ax:ocxPr ax:name="FontName" ax:value="Calibri"/>
  <ax:ocxPr ax:name="FontHeight" ax:value="480"/>
  <ax:ocxPr ax:name="FontCharSet" ax:value="204"/>
  <ax:ocxPr ax:name="FontPitchAndFamily" ax:value="2"/>
  <ax:ocxPr ax:name="ParagraphAlign" ax:value="3"/>
</ax:ocx>
</file>

<file path=ppt/activeX/activeX22.xml><?xml version="1.0" encoding="utf-8"?>
<ax:ocx xmlns:ax="http://schemas.microsoft.com/office/2006/activeX" xmlns:r="http://schemas.openxmlformats.org/officeDocument/2006/relationships" ax:classid="{D7053240-CE69-11CD-A777-00DD01143C57}" ax:persistence="persistPropertyBag">
  <ax:ocxPr ax:name="BackColor" ax:value="13091499"/>
  <ax:ocxPr ax:name="Size" ax:value="1640;1535"/>
  <ax:ocxPr ax:name="FontName" ax:value="Calibri"/>
  <ax:ocxPr ax:name="FontHeight" ax:value="480"/>
  <ax:ocxPr ax:name="FontCharSet" ax:value="204"/>
  <ax:ocxPr ax:name="FontPitchAndFamily" ax:value="2"/>
  <ax:ocxPr ax:name="ParagraphAlign" ax:value="3"/>
</ax:ocx>
</file>

<file path=ppt/activeX/activeX23.xml><?xml version="1.0" encoding="utf-8"?>
<ax:ocx xmlns:ax="http://schemas.microsoft.com/office/2006/activeX" xmlns:r="http://schemas.openxmlformats.org/officeDocument/2006/relationships" ax:classid="{D7053240-CE69-11CD-A777-00DD01143C57}" ax:persistence="persistPropertyBag">
  <ax:ocxPr ax:name="BackColor" ax:value="13091499"/>
  <ax:ocxPr ax:name="Size" ax:value="1640;1535"/>
  <ax:ocxPr ax:name="FontName" ax:value="Calibri"/>
  <ax:ocxPr ax:name="FontHeight" ax:value="480"/>
  <ax:ocxPr ax:name="FontCharSet" ax:value="204"/>
  <ax:ocxPr ax:name="FontPitchAndFamily" ax:value="2"/>
  <ax:ocxPr ax:name="ParagraphAlign" ax:value="3"/>
</ax:ocx>
</file>

<file path=ppt/activeX/activeX24.xml><?xml version="1.0" encoding="utf-8"?>
<ax:ocx xmlns:ax="http://schemas.microsoft.com/office/2006/activeX" xmlns:r="http://schemas.openxmlformats.org/officeDocument/2006/relationships" ax:classid="{D7053240-CE69-11CD-A777-00DD01143C57}" ax:persistence="persistPropertyBag">
  <ax:ocxPr ax:name="BackColor" ax:value="13091499"/>
  <ax:ocxPr ax:name="Size" ax:value="1640;1535"/>
  <ax:ocxPr ax:name="FontName" ax:value="Calibri"/>
  <ax:ocxPr ax:name="FontHeight" ax:value="480"/>
  <ax:ocxPr ax:name="FontCharSet" ax:value="204"/>
  <ax:ocxPr ax:name="FontPitchAndFamily" ax:value="2"/>
  <ax:ocxPr ax:name="ParagraphAlign" ax:value="3"/>
</ax:ocx>
</file>

<file path=ppt/activeX/activeX25.xml><?xml version="1.0" encoding="utf-8"?>
<ax:ocx xmlns:ax="http://schemas.microsoft.com/office/2006/activeX" xmlns:r="http://schemas.openxmlformats.org/officeDocument/2006/relationships" ax:classid="{D7053240-CE69-11CD-A777-00DD01143C57}" ax:persistence="persistPropertyBag">
  <ax:ocxPr ax:name="BackColor" ax:value="2147483650"/>
  <ax:ocxPr ax:name="Caption" ax:value="Выход"/>
  <ax:ocxPr ax:name="Size" ax:value="2990;1376"/>
  <ax:ocxPr ax:name="FontName" ax:value="Calibri"/>
  <ax:ocxPr ax:name="FontHeight" ax:value="480"/>
  <ax:ocxPr ax:name="FontCharSet" ax:value="204"/>
  <ax:ocxPr ax:name="FontPitchAndFamily" ax:value="2"/>
  <ax:ocxPr ax:name="ParagraphAlign" ax:value="3"/>
</ax:ocx>
</file>

<file path=ppt/activeX/activeX26.xml><?xml version="1.0" encoding="utf-8"?>
<ax:ocx xmlns:ax="http://schemas.microsoft.com/office/2006/activeX" xmlns:r="http://schemas.openxmlformats.org/officeDocument/2006/relationships" ax:classid="{D7053240-CE69-11CD-A777-00DD01143C57}" ax:persistence="persistPropertyBag">
  <ax:ocxPr ax:name="BackColor" ax:value="2147483650"/>
  <ax:ocxPr ax:name="Caption" ax:value="Далее"/>
  <ax:ocxPr ax:name="Size" ax:value="3757;1376"/>
  <ax:ocxPr ax:name="FontName" ax:value="Calibri"/>
  <ax:ocxPr ax:name="FontHeight" ax:value="480"/>
  <ax:ocxPr ax:name="FontCharSet" ax:value="204"/>
  <ax:ocxPr ax:name="FontPitchAndFamily" ax:value="2"/>
  <ax:ocxPr ax:name="ParagraphAlign" ax:value="3"/>
</ax:ocx>
</file>

<file path=ppt/activeX/activeX27.xml><?xml version="1.0" encoding="utf-8"?>
<ax:ocx xmlns:ax="http://schemas.microsoft.com/office/2006/activeX" xmlns:r="http://schemas.openxmlformats.org/officeDocument/2006/relationships" ax:classid="{8BD21D10-EC42-11CE-9E0D-00AA006002F3}" ax:persistence="persistPropertyBag">
  <ax:ocxPr ax:name="VariousPropertyBits" ax:value="1015040025"/>
  <ax:ocxPr ax:name="BackColor" ax:value="2147483665"/>
  <ax:ocxPr ax:name="Size" ax:value="2752;609"/>
  <ax:ocxPr ax:name="Value" ax:value="Баженов А.А."/>
  <ax:ocxPr ax:name="BorderColor" ax:value="2147483650"/>
  <ax:ocxPr ax:name="SpecialEffect" ax:value="0"/>
  <ax:ocxPr ax:name="FontName" ax:value="Calibri"/>
  <ax:ocxPr ax:name="FontEffects" ax:value="1073750016"/>
  <ax:ocxPr ax:name="FontHeight" ax:value="240"/>
  <ax:ocxPr ax:name="FontCharSet" ax:value="204"/>
  <ax:ocxPr ax:name="FontPitchAndFamily" ax:value="2"/>
</ax:ocx>
</file>

<file path=ppt/activeX/activeX28.xml><?xml version="1.0" encoding="utf-8"?>
<ax:ocx xmlns:ax="http://schemas.microsoft.com/office/2006/activeX" xmlns:r="http://schemas.openxmlformats.org/officeDocument/2006/relationships" ax:classid="{D7053240-CE69-11CD-A777-00DD01143C57}" ax:persistence="persistPropertyBag">
  <ax:ocxPr ax:name="BackColor" ax:value="13091499"/>
  <ax:ocxPr ax:name="Size" ax:value="1640;1535"/>
  <ax:ocxPr ax:name="FontName" ax:value="Calibri"/>
  <ax:ocxPr ax:name="FontHeight" ax:value="480"/>
  <ax:ocxPr ax:name="FontCharSet" ax:value="204"/>
  <ax:ocxPr ax:name="FontPitchAndFamily" ax:value="2"/>
  <ax:ocxPr ax:name="ParagraphAlign" ax:value="3"/>
</ax:ocx>
</file>

<file path=ppt/activeX/activeX29.xml><?xml version="1.0" encoding="utf-8"?>
<ax:ocx xmlns:ax="http://schemas.microsoft.com/office/2006/activeX" xmlns:r="http://schemas.openxmlformats.org/officeDocument/2006/relationships" ax:classid="{D7053240-CE69-11CD-A777-00DD01143C57}" ax:persistence="persistPropertyBag">
  <ax:ocxPr ax:name="BackColor" ax:value="13091499"/>
  <ax:ocxPr ax:name="Size" ax:value="1640;1535"/>
  <ax:ocxPr ax:name="FontName" ax:value="Calibri"/>
  <ax:ocxPr ax:name="FontHeight" ax:value="480"/>
  <ax:ocxPr ax:name="FontCharSet" ax:value="204"/>
  <ax:ocxPr ax:name="FontPitchAndFamily" ax:value="2"/>
  <ax:ocxPr ax:name="ParagraphAlign" ax:value="3"/>
</ax:ocx>
</file>

<file path=ppt/activeX/activeX3.xml><?xml version="1.0" encoding="utf-8"?>
<ax:ocx xmlns:ax="http://schemas.microsoft.com/office/2006/activeX" xmlns:r="http://schemas.openxmlformats.org/officeDocument/2006/relationships" ax:classid="{8BD21D10-EC42-11CE-9E0D-00AA006002F3}" ax:persistence="persistPropertyBag">
  <ax:ocxPr ax:name="VariousPropertyBits" ax:value="1015040025"/>
  <ax:ocxPr ax:name="BackColor" ax:value="2147483665"/>
  <ax:ocxPr ax:name="Size" ax:value="2752;609"/>
  <ax:ocxPr ax:name="Value" ax:value="Баженов А.А."/>
  <ax:ocxPr ax:name="BorderColor" ax:value="2147483650"/>
  <ax:ocxPr ax:name="SpecialEffect" ax:value="0"/>
  <ax:ocxPr ax:name="FontName" ax:value="Calibri"/>
  <ax:ocxPr ax:name="FontEffects" ax:value="1073750016"/>
  <ax:ocxPr ax:name="FontHeight" ax:value="240"/>
  <ax:ocxPr ax:name="FontCharSet" ax:value="204"/>
  <ax:ocxPr ax:name="FontPitchAndFamily" ax:value="2"/>
</ax:ocx>
</file>

<file path=ppt/activeX/activeX30.xml><?xml version="1.0" encoding="utf-8"?>
<ax:ocx xmlns:ax="http://schemas.microsoft.com/office/2006/activeX" xmlns:r="http://schemas.openxmlformats.org/officeDocument/2006/relationships" ax:classid="{D7053240-CE69-11CD-A777-00DD01143C57}" ax:persistence="persistPropertyBag">
  <ax:ocxPr ax:name="BackColor" ax:value="13091499"/>
  <ax:ocxPr ax:name="Size" ax:value="1640;1535"/>
  <ax:ocxPr ax:name="FontName" ax:value="Calibri"/>
  <ax:ocxPr ax:name="FontHeight" ax:value="480"/>
  <ax:ocxPr ax:name="FontCharSet" ax:value="204"/>
  <ax:ocxPr ax:name="FontPitchAndFamily" ax:value="2"/>
  <ax:ocxPr ax:name="ParagraphAlign" ax:value="3"/>
</ax:ocx>
</file>

<file path=ppt/activeX/activeX31.xml><?xml version="1.0" encoding="utf-8"?>
<ax:ocx xmlns:ax="http://schemas.microsoft.com/office/2006/activeX" xmlns:r="http://schemas.openxmlformats.org/officeDocument/2006/relationships" ax:classid="{D7053240-CE69-11CD-A777-00DD01143C57}" ax:persistence="persistPropertyBag">
  <ax:ocxPr ax:name="BackColor" ax:value="13091499"/>
  <ax:ocxPr ax:name="Size" ax:value="1640;1535"/>
  <ax:ocxPr ax:name="FontName" ax:value="Calibri"/>
  <ax:ocxPr ax:name="FontHeight" ax:value="480"/>
  <ax:ocxPr ax:name="FontCharSet" ax:value="204"/>
  <ax:ocxPr ax:name="FontPitchAndFamily" ax:value="2"/>
  <ax:ocxPr ax:name="ParagraphAlign" ax:value="3"/>
</ax:ocx>
</file>

<file path=ppt/activeX/activeX32.xml><?xml version="1.0" encoding="utf-8"?>
<ax:ocx xmlns:ax="http://schemas.microsoft.com/office/2006/activeX" xmlns:r="http://schemas.openxmlformats.org/officeDocument/2006/relationships" ax:classid="{8BD21D10-EC42-11CE-9E0D-00AA006002F3}" ax:persistence="persistPropertyBag">
  <ax:ocxPr ax:name="VariousPropertyBits" ax:value="1015040025"/>
  <ax:ocxPr ax:name="BackColor" ax:value="2147483665"/>
  <ax:ocxPr ax:name="Size" ax:value="2725;609"/>
  <ax:ocxPr ax:name="Value" ax:value="Баженов А.А."/>
  <ax:ocxPr ax:name="BorderColor" ax:value="2147483650"/>
  <ax:ocxPr ax:name="SpecialEffect" ax:value="0"/>
  <ax:ocxPr ax:name="FontName" ax:value="Calibri"/>
  <ax:ocxPr ax:name="FontEffects" ax:value="1073750016"/>
  <ax:ocxPr ax:name="FontHeight" ax:value="240"/>
  <ax:ocxPr ax:name="FontCharSet" ax:value="204"/>
  <ax:ocxPr ax:name="FontPitchAndFamily" ax:value="2"/>
</ax:ocx>
</file>

<file path=ppt/activeX/activeX33.xml><?xml version="1.0" encoding="utf-8"?>
<ax:ocx xmlns:ax="http://schemas.microsoft.com/office/2006/activeX" xmlns:r="http://schemas.openxmlformats.org/officeDocument/2006/relationships" ax:classid="{D7053240-CE69-11CD-A777-00DD01143C57}" ax:persistence="persistPropertyBag">
  <ax:ocxPr ax:name="BackColor" ax:value="12632256"/>
  <ax:ocxPr ax:name="Caption" ax:value="Количество правильных ответов"/>
  <ax:ocxPr ax:name="Size" ax:value="15558;2223"/>
  <ax:ocxPr ax:name="MousePointer" ax:value="1"/>
  <ax:ocxPr ax:name="FontName" ax:value="Calibri"/>
  <ax:ocxPr ax:name="FontHeight" ax:value="480"/>
  <ax:ocxPr ax:name="FontCharSet" ax:value="204"/>
  <ax:ocxPr ax:name="FontPitchAndFamily" ax:value="2"/>
  <ax:ocxPr ax:name="ParagraphAlign" ax:value="3"/>
</ax:ocx>
</file>

<file path=ppt/activeX/activeX34.xml><?xml version="1.0" encoding="utf-8"?>
<ax:ocx xmlns:ax="http://schemas.microsoft.com/office/2006/activeX" xmlns:r="http://schemas.openxmlformats.org/officeDocument/2006/relationships" ax:classid="{8BD21D10-EC42-11CE-9E0D-00AA006002F3}" ax:persistence="persistPropertyBag">
  <ax:ocxPr ax:name="VariousPropertyBits" ax:value="747653145"/>
  <ax:ocxPr ax:name="BackColor" ax:value="8890755"/>
  <ax:ocxPr ax:name="Size" ax:value="3360;2143"/>
  <ax:ocxPr ax:name="Value" ax:value="9"/>
  <ax:ocxPr ax:name="FontName" ax:value="Calibri"/>
  <ax:ocxPr ax:name="FontEffects" ax:value="1073750016"/>
  <ax:ocxPr ax:name="FontHeight" ax:value="960"/>
  <ax:ocxPr ax:name="FontCharSet" ax:value="0"/>
  <ax:ocxPr ax:name="FontPitchAndFamily" ax:value="2"/>
</ax:ocx>
</file>

<file path=ppt/activeX/activeX35.xml><?xml version="1.0" encoding="utf-8"?>
<ax:ocx xmlns:ax="http://schemas.microsoft.com/office/2006/activeX" xmlns:r="http://schemas.openxmlformats.org/officeDocument/2006/relationships" ax:classid="{D7053240-CE69-11CD-A777-00DD01143C57}" ax:persistence="persistPropertyBag">
  <ax:ocxPr ax:name="BackColor" ax:value="12632256"/>
  <ax:ocxPr ax:name="Caption" ax:value="Количество ошибочных  ответов"/>
  <ax:ocxPr ax:name="Size" ax:value="15558;2223"/>
  <ax:ocxPr ax:name="MousePointer" ax:value="1"/>
  <ax:ocxPr ax:name="FontName" ax:value="Calibri"/>
  <ax:ocxPr ax:name="FontHeight" ax:value="480"/>
  <ax:ocxPr ax:name="FontCharSet" ax:value="204"/>
  <ax:ocxPr ax:name="FontPitchAndFamily" ax:value="2"/>
  <ax:ocxPr ax:name="ParagraphAlign" ax:value="3"/>
</ax:ocx>
</file>

<file path=ppt/activeX/activeX36.xml><?xml version="1.0" encoding="utf-8"?>
<ax:ocx xmlns:ax="http://schemas.microsoft.com/office/2006/activeX" xmlns:r="http://schemas.openxmlformats.org/officeDocument/2006/relationships" ax:classid="{8BD21D10-EC42-11CE-9E0D-00AA006002F3}" ax:persistence="persistPropertyBag">
  <ax:ocxPr ax:name="VariousPropertyBits" ax:value="747653145"/>
  <ax:ocxPr ax:name="BackColor" ax:value="8890755"/>
  <ax:ocxPr ax:name="Size" ax:value="3360;2143"/>
  <ax:ocxPr ax:name="Value" ax:value="1"/>
  <ax:ocxPr ax:name="FontName" ax:value="Calibri"/>
  <ax:ocxPr ax:name="FontEffects" ax:value="1073750016"/>
  <ax:ocxPr ax:name="FontHeight" ax:value="960"/>
  <ax:ocxPr ax:name="FontCharSet" ax:value="0"/>
  <ax:ocxPr ax:name="FontPitchAndFamily" ax:value="2"/>
</ax:ocx>
</file>

<file path=ppt/activeX/activeX37.xml><?xml version="1.0" encoding="utf-8"?>
<ax:ocx xmlns:ax="http://schemas.microsoft.com/office/2006/activeX" xmlns:r="http://schemas.openxmlformats.org/officeDocument/2006/relationships" ax:classid="{D7053240-CE69-11CD-A777-00DD01143C57}" ax:persistence="persistPropertyBag">
  <ax:ocxPr ax:name="BackColor" ax:value="12632256"/>
  <ax:ocxPr ax:name="Caption" ax:value="Процент правильных ответов"/>
  <ax:ocxPr ax:name="Size" ax:value="15558;2223"/>
  <ax:ocxPr ax:name="MousePointer" ax:value="1"/>
  <ax:ocxPr ax:name="FontName" ax:value="Calibri"/>
  <ax:ocxPr ax:name="FontHeight" ax:value="480"/>
  <ax:ocxPr ax:name="FontCharSet" ax:value="204"/>
  <ax:ocxPr ax:name="FontPitchAndFamily" ax:value="2"/>
  <ax:ocxPr ax:name="ParagraphAlign" ax:value="3"/>
</ax:ocx>
</file>

<file path=ppt/activeX/activeX38.xml><?xml version="1.0" encoding="utf-8"?>
<ax:ocx xmlns:ax="http://schemas.microsoft.com/office/2006/activeX" xmlns:r="http://schemas.openxmlformats.org/officeDocument/2006/relationships" ax:classid="{8BD21D10-EC42-11CE-9E0D-00AA006002F3}" ax:persistence="persistPropertyBag">
  <ax:ocxPr ax:name="VariousPropertyBits" ax:value="746604569"/>
  <ax:ocxPr ax:name="BackColor" ax:value="8890755"/>
  <ax:ocxPr ax:name="Size" ax:value="3360;2143"/>
  <ax:ocxPr ax:name="Value" ax:value="90"/>
  <ax:ocxPr ax:name="FontName" ax:value="Calibri"/>
  <ax:ocxPr ax:name="FontEffects" ax:value="1073750016"/>
  <ax:ocxPr ax:name="FontHeight" ax:value="960"/>
  <ax:ocxPr ax:name="FontCharSet" ax:value="0"/>
  <ax:ocxPr ax:name="FontPitchAndFamily" ax:value="2"/>
</ax:ocx>
</file>

<file path=ppt/activeX/activeX39.xml><?xml version="1.0" encoding="utf-8"?>
<ax:ocx xmlns:ax="http://schemas.microsoft.com/office/2006/activeX" xmlns:r="http://schemas.openxmlformats.org/officeDocument/2006/relationships" ax:classid="{D7053240-CE69-11CD-A777-00DD01143C57}" ax:persistence="persistPropertyBag">
  <ax:ocxPr ax:name="BackColor" ax:value="12632256"/>
  <ax:ocxPr ax:name="Caption" ax:value="Ваша оценка"/>
  <ax:ocxPr ax:name="Size" ax:value="15558;2223"/>
  <ax:ocxPr ax:name="MousePointer" ax:value="1"/>
  <ax:ocxPr ax:name="FontName" ax:value="Calibri"/>
  <ax:ocxPr ax:name="FontHeight" ax:value="480"/>
  <ax:ocxPr ax:name="FontCharSet" ax:value="204"/>
  <ax:ocxPr ax:name="FontPitchAndFamily" ax:value="2"/>
  <ax:ocxPr ax:name="ParagraphAlign" ax:value="3"/>
</ax:ocx>
</file>

<file path=ppt/activeX/activeX4.xml><?xml version="1.0" encoding="utf-8"?>
<ax:ocx xmlns:ax="http://schemas.microsoft.com/office/2006/activeX" xmlns:r="http://schemas.openxmlformats.org/officeDocument/2006/relationships" ax:classid="{D7053240-CE69-11CD-A777-00DD01143C57}" ax:persistence="persistPropertyBag">
  <ax:ocxPr ax:name="BackColor" ax:value="2147483650"/>
  <ax:ocxPr ax:name="Caption" ax:value="Выход"/>
  <ax:ocxPr ax:name="Size" ax:value="2990;1376"/>
  <ax:ocxPr ax:name="FontName" ax:value="Calibri"/>
  <ax:ocxPr ax:name="FontHeight" ax:value="480"/>
  <ax:ocxPr ax:name="FontCharSet" ax:value="204"/>
  <ax:ocxPr ax:name="FontPitchAndFamily" ax:value="2"/>
  <ax:ocxPr ax:name="ParagraphAlign" ax:value="3"/>
</ax:ocx>
</file>

<file path=ppt/activeX/activeX40.xml><?xml version="1.0" encoding="utf-8"?>
<ax:ocx xmlns:ax="http://schemas.microsoft.com/office/2006/activeX" xmlns:r="http://schemas.openxmlformats.org/officeDocument/2006/relationships" ax:classid="{8BD21D10-EC42-11CE-9E0D-00AA006002F3}" ax:persistence="persistPropertyBag">
  <ax:ocxPr ax:name="VariousPropertyBits" ax:value="746604569"/>
  <ax:ocxPr ax:name="BackColor" ax:value="8890755"/>
  <ax:ocxPr ax:name="Size" ax:value="3360;2143"/>
  <ax:ocxPr ax:name="Value" ax:value="5"/>
  <ax:ocxPr ax:name="FontName" ax:value="Calibri"/>
  <ax:ocxPr ax:name="FontEffects" ax:value="1073750016"/>
  <ax:ocxPr ax:name="FontHeight" ax:value="960"/>
  <ax:ocxPr ax:name="FontCharSet" ax:value="0"/>
  <ax:ocxPr ax:name="FontPitchAndFamily" ax:value="2"/>
</ax:ocx>
</file>

<file path=ppt/activeX/activeX41.xml><?xml version="1.0" encoding="utf-8"?>
<ax:ocx xmlns:ax="http://schemas.microsoft.com/office/2006/activeX" xmlns:r="http://schemas.openxmlformats.org/officeDocument/2006/relationships" ax:classid="{D7053240-CE69-11CD-A777-00DD01143C57}" ax:persistence="persistPropertyBag">
  <ax:ocxPr ax:name="BackColor" ax:value="12632256"/>
  <ax:ocxPr ax:name="Caption" ax:value="Повторить"/>
  <ax:ocxPr ax:name="Size" ax:value="9499;2223"/>
  <ax:ocxPr ax:name="MousePointer" ax:value="1"/>
  <ax:ocxPr ax:name="FontName" ax:value="Calibri"/>
  <ax:ocxPr ax:name="FontHeight" ax:value="480"/>
  <ax:ocxPr ax:name="FontCharSet" ax:value="204"/>
  <ax:ocxPr ax:name="FontPitchAndFamily" ax:value="2"/>
  <ax:ocxPr ax:name="ParagraphAlign" ax:value="3"/>
</ax:ocx>
</file>

<file path=ppt/activeX/activeX42.xml><?xml version="1.0" encoding="utf-8"?>
<ax:ocx xmlns:ax="http://schemas.microsoft.com/office/2006/activeX" xmlns:r="http://schemas.openxmlformats.org/officeDocument/2006/relationships" ax:classid="{D7053240-CE69-11CD-A777-00DD01143C57}" ax:persistence="persistPropertyBag">
  <ax:ocxPr ax:name="BackColor" ax:value="12632256"/>
  <ax:ocxPr ax:name="Caption" ax:value="Выход"/>
  <ax:ocxPr ax:name="Size" ax:value="9499;2223"/>
  <ax:ocxPr ax:name="MousePointer" ax:value="1"/>
  <ax:ocxPr ax:name="FontName" ax:value="Calibri"/>
  <ax:ocxPr ax:name="FontHeight" ax:value="480"/>
  <ax:ocxPr ax:name="FontCharSet" ax:value="204"/>
  <ax:ocxPr ax:name="FontPitchAndFamily" ax:value="2"/>
  <ax:ocxPr ax:name="ParagraphAlign" ax:value="3"/>
</ax:ocx>
</file>

<file path=ppt/activeX/activeX5.xml><?xml version="1.0" encoding="utf-8"?>
<ax:ocx xmlns:ax="http://schemas.microsoft.com/office/2006/activeX" xmlns:r="http://schemas.openxmlformats.org/officeDocument/2006/relationships" ax:classid="{D7053240-CE69-11CD-A777-00DD01143C57}" ax:persistence="persistPropertyBag">
  <ax:ocxPr ax:name="BackColor" ax:value="2147483650"/>
  <ax:ocxPr ax:name="Caption" ax:value="Далее"/>
  <ax:ocxPr ax:name="Size" ax:value="3757;1376"/>
  <ax:ocxPr ax:name="FontName" ax:value="Calibri"/>
  <ax:ocxPr ax:name="FontHeight" ax:value="480"/>
  <ax:ocxPr ax:name="FontCharSet" ax:value="204"/>
  <ax:ocxPr ax:name="FontPitchAndFamily" ax:value="2"/>
  <ax:ocxPr ax:name="ParagraphAlign" ax:value="3"/>
</ax:ocx>
</file>

<file path=ppt/activeX/activeX6.xml><?xml version="1.0" encoding="utf-8"?>
<ax:ocx xmlns:ax="http://schemas.microsoft.com/office/2006/activeX" xmlns:r="http://schemas.openxmlformats.org/officeDocument/2006/relationships" ax:classid="{8BD21D10-EC42-11CE-9E0D-00AA006002F3}" ax:persistence="persistPropertyBag">
  <ax:ocxPr ax:name="VariousPropertyBits" ax:value="1015040025"/>
  <ax:ocxPr ax:name="BackColor" ax:value="2147483665"/>
  <ax:ocxPr ax:name="Size" ax:value="2725;609"/>
  <ax:ocxPr ax:name="Value" ax:value="Баженов А.А."/>
  <ax:ocxPr ax:name="BorderColor" ax:value="2147483650"/>
  <ax:ocxPr ax:name="SpecialEffect" ax:value="0"/>
  <ax:ocxPr ax:name="FontName" ax:value="Calibri"/>
  <ax:ocxPr ax:name="FontEffects" ax:value="1073750016"/>
  <ax:ocxPr ax:name="FontHeight" ax:value="240"/>
  <ax:ocxPr ax:name="FontCharSet" ax:value="204"/>
  <ax:ocxPr ax:name="FontPitchAndFamily" ax:value="2"/>
</ax:ocx>
</file>

<file path=ppt/activeX/activeX7.xml><?xml version="1.0" encoding="utf-8"?>
<ax:ocx xmlns:ax="http://schemas.microsoft.com/office/2006/activeX" xmlns:r="http://schemas.openxmlformats.org/officeDocument/2006/relationships" ax:classid="{D7053240-CE69-11CD-A777-00DD01143C57}" ax:persistence="persistPropertyBag">
  <ax:ocxPr ax:name="BackColor" ax:value="13091499"/>
  <ax:ocxPr ax:name="Size" ax:value="1640;1535"/>
  <ax:ocxPr ax:name="FontName" ax:value="Calibri"/>
  <ax:ocxPr ax:name="FontHeight" ax:value="480"/>
  <ax:ocxPr ax:name="FontCharSet" ax:value="204"/>
  <ax:ocxPr ax:name="FontPitchAndFamily" ax:value="2"/>
  <ax:ocxPr ax:name="ParagraphAlign" ax:value="3"/>
</ax:ocx>
</file>

<file path=ppt/activeX/activeX8.xml><?xml version="1.0" encoding="utf-8"?>
<ax:ocx xmlns:ax="http://schemas.microsoft.com/office/2006/activeX" xmlns:r="http://schemas.openxmlformats.org/officeDocument/2006/relationships" ax:classid="{D7053240-CE69-11CD-A777-00DD01143C57}" ax:persistence="persistPropertyBag">
  <ax:ocxPr ax:name="BackColor" ax:value="13091499"/>
  <ax:ocxPr ax:name="Size" ax:value="1640;1535"/>
  <ax:ocxPr ax:name="FontName" ax:value="Calibri"/>
  <ax:ocxPr ax:name="FontHeight" ax:value="480"/>
  <ax:ocxPr ax:name="FontCharSet" ax:value="204"/>
  <ax:ocxPr ax:name="FontPitchAndFamily" ax:value="2"/>
  <ax:ocxPr ax:name="ParagraphAlign" ax:value="3"/>
</ax:ocx>
</file>

<file path=ppt/activeX/activeX9.xml><?xml version="1.0" encoding="utf-8"?>
<ax:ocx xmlns:ax="http://schemas.microsoft.com/office/2006/activeX" xmlns:r="http://schemas.openxmlformats.org/officeDocument/2006/relationships" ax:classid="{D7053240-CE69-11CD-A777-00DD01143C57}" ax:persistence="persistPropertyBag">
  <ax:ocxPr ax:name="BackColor" ax:value="13091499"/>
  <ax:ocxPr ax:name="Size" ax:value="1640;1535"/>
  <ax:ocxPr ax:name="FontName" ax:value="Calibri"/>
  <ax:ocxPr ax:name="FontHeight" ax:value="480"/>
  <ax:ocxPr ax:name="FontCharSet" ax:value="204"/>
  <ax:ocxPr ax:name="FontPitchAndFamily" ax:value="2"/>
  <ax:ocxPr ax:name="ParagraphAlign" ax:value="3"/>
</ax:ocx>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4"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3.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11" Type="http://schemas.openxmlformats.org/officeDocument/2006/relationships/image" Target="../media/image27.wmf"/><Relationship Id="rId5" Type="http://schemas.openxmlformats.org/officeDocument/2006/relationships/image" Target="../media/image21.wmf"/><Relationship Id="rId10" Type="http://schemas.openxmlformats.org/officeDocument/2006/relationships/image" Target="../media/image26.wmf"/><Relationship Id="rId4" Type="http://schemas.openxmlformats.org/officeDocument/2006/relationships/image" Target="../media/image20.wmf"/><Relationship Id="rId9" Type="http://schemas.openxmlformats.org/officeDocument/2006/relationships/image" Target="../media/image2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B79A71-03D3-4179-8136-F5E826DBF376}" type="datetimeFigureOut">
              <a:rPr lang="ru-RU" smtClean="0"/>
              <a:pPr/>
              <a:t>26.12.2015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000D46-12CF-49A3-A528-F303F0A973C8}"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control" Target="../activeX/activeX2.xml"/><Relationship Id="rId2" Type="http://schemas.openxmlformats.org/officeDocument/2006/relationships/control" Target="../activeX/activeX1.xml"/><Relationship Id="rId1" Type="http://schemas.openxmlformats.org/officeDocument/2006/relationships/vmlDrawing" Target="../drawings/vmlDrawing1.vml"/><Relationship Id="rId5" Type="http://schemas.openxmlformats.org/officeDocument/2006/relationships/slideMaster" Target="../slideMasters/slideMaster1.xml"/><Relationship Id="rId4" Type="http://schemas.openxmlformats.org/officeDocument/2006/relationships/control" Target="../activeX/activeX3.xml"/></Relationships>
</file>

<file path=ppt/slideLayouts/_rels/slideLayout2.xml.rels><?xml version="1.0" encoding="UTF-8" standalone="yes"?>
<Relationships xmlns="http://schemas.openxmlformats.org/package/2006/relationships"><Relationship Id="rId8" Type="http://schemas.openxmlformats.org/officeDocument/2006/relationships/control" Target="../activeX/activeX10.xml"/><Relationship Id="rId3" Type="http://schemas.openxmlformats.org/officeDocument/2006/relationships/control" Target="../activeX/activeX5.xml"/><Relationship Id="rId7" Type="http://schemas.openxmlformats.org/officeDocument/2006/relationships/control" Target="../activeX/activeX9.xml"/><Relationship Id="rId2" Type="http://schemas.openxmlformats.org/officeDocument/2006/relationships/control" Target="../activeX/activeX4.xml"/><Relationship Id="rId1" Type="http://schemas.openxmlformats.org/officeDocument/2006/relationships/vmlDrawing" Target="../drawings/vmlDrawing2.vml"/><Relationship Id="rId6" Type="http://schemas.openxmlformats.org/officeDocument/2006/relationships/control" Target="../activeX/activeX8.xml"/><Relationship Id="rId5" Type="http://schemas.openxmlformats.org/officeDocument/2006/relationships/control" Target="../activeX/activeX7.xml"/><Relationship Id="rId4" Type="http://schemas.openxmlformats.org/officeDocument/2006/relationships/control" Target="../activeX/activeX6.xml"/><Relationship Id="rId9"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control" Target="../activeX/activeX17.xml"/><Relationship Id="rId3" Type="http://schemas.openxmlformats.org/officeDocument/2006/relationships/control" Target="../activeX/activeX12.xml"/><Relationship Id="rId7" Type="http://schemas.openxmlformats.org/officeDocument/2006/relationships/control" Target="../activeX/activeX16.xml"/><Relationship Id="rId2" Type="http://schemas.openxmlformats.org/officeDocument/2006/relationships/control" Target="../activeX/activeX11.xml"/><Relationship Id="rId1" Type="http://schemas.openxmlformats.org/officeDocument/2006/relationships/vmlDrawing" Target="../drawings/vmlDrawing3.vml"/><Relationship Id="rId6" Type="http://schemas.openxmlformats.org/officeDocument/2006/relationships/control" Target="../activeX/activeX15.xml"/><Relationship Id="rId5" Type="http://schemas.openxmlformats.org/officeDocument/2006/relationships/control" Target="../activeX/activeX14.xml"/><Relationship Id="rId4" Type="http://schemas.openxmlformats.org/officeDocument/2006/relationships/control" Target="../activeX/activeX13.xml"/><Relationship Id="rId9"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control" Target="../activeX/activeX24.xml"/><Relationship Id="rId3" Type="http://schemas.openxmlformats.org/officeDocument/2006/relationships/control" Target="../activeX/activeX19.xml"/><Relationship Id="rId7" Type="http://schemas.openxmlformats.org/officeDocument/2006/relationships/control" Target="../activeX/activeX23.xml"/><Relationship Id="rId2" Type="http://schemas.openxmlformats.org/officeDocument/2006/relationships/control" Target="../activeX/activeX18.xml"/><Relationship Id="rId1" Type="http://schemas.openxmlformats.org/officeDocument/2006/relationships/vmlDrawing" Target="../drawings/vmlDrawing4.vml"/><Relationship Id="rId6" Type="http://schemas.openxmlformats.org/officeDocument/2006/relationships/control" Target="../activeX/activeX22.xml"/><Relationship Id="rId5" Type="http://schemas.openxmlformats.org/officeDocument/2006/relationships/control" Target="../activeX/activeX21.xml"/><Relationship Id="rId4" Type="http://schemas.openxmlformats.org/officeDocument/2006/relationships/control" Target="../activeX/activeX20.xml"/><Relationship Id="rId9"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8" Type="http://schemas.openxmlformats.org/officeDocument/2006/relationships/control" Target="../activeX/activeX31.xml"/><Relationship Id="rId3" Type="http://schemas.openxmlformats.org/officeDocument/2006/relationships/control" Target="../activeX/activeX26.xml"/><Relationship Id="rId7" Type="http://schemas.openxmlformats.org/officeDocument/2006/relationships/control" Target="../activeX/activeX30.xml"/><Relationship Id="rId2" Type="http://schemas.openxmlformats.org/officeDocument/2006/relationships/control" Target="../activeX/activeX25.xml"/><Relationship Id="rId1" Type="http://schemas.openxmlformats.org/officeDocument/2006/relationships/vmlDrawing" Target="../drawings/vmlDrawing5.vml"/><Relationship Id="rId6" Type="http://schemas.openxmlformats.org/officeDocument/2006/relationships/control" Target="../activeX/activeX29.xml"/><Relationship Id="rId5" Type="http://schemas.openxmlformats.org/officeDocument/2006/relationships/control" Target="../activeX/activeX28.xml"/><Relationship Id="rId4" Type="http://schemas.openxmlformats.org/officeDocument/2006/relationships/control" Target="../activeX/activeX27.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control" Target="../activeX/activeX38.xml"/><Relationship Id="rId13" Type="http://schemas.openxmlformats.org/officeDocument/2006/relationships/slideMaster" Target="../slideMasters/slideMaster1.xml"/><Relationship Id="rId3" Type="http://schemas.openxmlformats.org/officeDocument/2006/relationships/control" Target="../activeX/activeX33.xml"/><Relationship Id="rId7" Type="http://schemas.openxmlformats.org/officeDocument/2006/relationships/control" Target="../activeX/activeX37.xml"/><Relationship Id="rId12" Type="http://schemas.openxmlformats.org/officeDocument/2006/relationships/control" Target="../activeX/activeX42.xml"/><Relationship Id="rId2" Type="http://schemas.openxmlformats.org/officeDocument/2006/relationships/control" Target="../activeX/activeX32.xml"/><Relationship Id="rId1" Type="http://schemas.openxmlformats.org/officeDocument/2006/relationships/vmlDrawing" Target="../drawings/vmlDrawing6.vml"/><Relationship Id="rId6" Type="http://schemas.openxmlformats.org/officeDocument/2006/relationships/control" Target="../activeX/activeX36.xml"/><Relationship Id="rId11" Type="http://schemas.openxmlformats.org/officeDocument/2006/relationships/control" Target="../activeX/activeX41.xml"/><Relationship Id="rId5" Type="http://schemas.openxmlformats.org/officeDocument/2006/relationships/control" Target="../activeX/activeX35.xml"/><Relationship Id="rId10" Type="http://schemas.openxmlformats.org/officeDocument/2006/relationships/control" Target="../activeX/activeX40.xml"/><Relationship Id="rId4" Type="http://schemas.openxmlformats.org/officeDocument/2006/relationships/control" Target="../activeX/activeX34.xml"/><Relationship Id="rId9" Type="http://schemas.openxmlformats.org/officeDocument/2006/relationships/control" Target="../activeX/activeX39.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лист">
    <p:spTree>
      <p:nvGrpSpPr>
        <p:cNvPr id="1" name=""/>
        <p:cNvGrpSpPr/>
        <p:nvPr/>
      </p:nvGrpSpPr>
      <p:grpSpPr>
        <a:xfrm>
          <a:off x="0" y="0"/>
          <a:ext cx="0" cy="0"/>
          <a:chOff x="0" y="0"/>
          <a:chExt cx="0" cy="0"/>
        </a:xfrm>
      </p:grpSpPr>
      <p:sp>
        <p:nvSpPr>
          <p:cNvPr id="5" name="Прямоугольник с одним вырезанным скругленным углом 4"/>
          <p:cNvSpPr/>
          <p:nvPr userDrawn="1"/>
        </p:nvSpPr>
        <p:spPr>
          <a:xfrm rot="16200000" flipH="1">
            <a:off x="1746250" y="-857250"/>
            <a:ext cx="5778500" cy="9017000"/>
          </a:xfrm>
          <a:prstGeom prst="snipRoundRect">
            <a:avLst>
              <a:gd name="adj1" fmla="val 2513"/>
              <a:gd name="adj2" fmla="val 0"/>
            </a:avLst>
          </a:prstGeom>
          <a:solidFill>
            <a:schemeClr val="accent1">
              <a:lumMod val="20000"/>
              <a:lumOff val="80000"/>
            </a:schemeClr>
          </a:solidFill>
          <a:ln w="9525"/>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21" name="Прямоугольник с одним скругленным углом 20"/>
          <p:cNvSpPr/>
          <p:nvPr userDrawn="1"/>
        </p:nvSpPr>
        <p:spPr>
          <a:xfrm flipH="1">
            <a:off x="124691" y="764771"/>
            <a:ext cx="8961116" cy="5677593"/>
          </a:xfrm>
          <a:prstGeom prst="round1Rect">
            <a:avLst>
              <a:gd name="adj" fmla="val 2682"/>
            </a:avLst>
          </a:prstGeom>
          <a:solidFill>
            <a:schemeClr val="tx2">
              <a:lumMod val="20000"/>
              <a:lumOff val="8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ru-RU" sz="3200" dirty="0" smtClean="0">
                <a:solidFill>
                  <a:schemeClr val="tx1"/>
                </a:solidFill>
              </a:rPr>
              <a:t>	</a:t>
            </a:r>
            <a:endParaRPr lang="ru-RU" sz="3200" dirty="0"/>
          </a:p>
        </p:txBody>
      </p:sp>
      <p:sp>
        <p:nvSpPr>
          <p:cNvPr id="2" name="Дата 1"/>
          <p:cNvSpPr>
            <a:spLocks noGrp="1"/>
          </p:cNvSpPr>
          <p:nvPr>
            <p:ph type="dt" sz="half" idx="10"/>
          </p:nvPr>
        </p:nvSpPr>
        <p:spPr>
          <a:xfrm>
            <a:off x="-6350" y="6492875"/>
            <a:ext cx="1066800" cy="365125"/>
          </a:xfrm>
        </p:spPr>
        <p:txBody>
          <a:bodyPr/>
          <a:lstStyle/>
          <a:p>
            <a:fld id="{18B78308-FE41-41FB-AAB2-D0B650B6D381}" type="datetimeFigureOut">
              <a:rPr lang="ru-RU" smtClean="0"/>
              <a:pPr/>
              <a:t>26.12.2015</a:t>
            </a:fld>
            <a:endParaRPr lang="ru-RU"/>
          </a:p>
        </p:txBody>
      </p:sp>
      <p:sp>
        <p:nvSpPr>
          <p:cNvPr id="6" name="TextBox 5"/>
          <p:cNvSpPr txBox="1"/>
          <p:nvPr userDrawn="1"/>
        </p:nvSpPr>
        <p:spPr>
          <a:xfrm>
            <a:off x="-6350" y="-66504"/>
            <a:ext cx="1378904" cy="923330"/>
          </a:xfrm>
          <a:prstGeom prst="rect">
            <a:avLst/>
          </a:prstGeom>
          <a:noFill/>
        </p:spPr>
        <p:txBody>
          <a:bodyPr wrap="none" rtlCol="0">
            <a:spAutoFit/>
          </a:bodyPr>
          <a:lstStyle/>
          <a:p>
            <a:r>
              <a:rPr lang="ru-RU" sz="5400" b="1" cap="none" spc="0" dirty="0" smtClean="0">
                <a:ln w="18000">
                  <a:solidFill>
                    <a:schemeClr val="accent6">
                      <a:lumMod val="60000"/>
                      <a:lumOff val="40000"/>
                    </a:schemeClr>
                  </a:solidFill>
                  <a:prstDash val="solid"/>
                  <a:miter lim="800000"/>
                </a:ln>
                <a:solidFill>
                  <a:schemeClr val="accent6">
                    <a:lumMod val="40000"/>
                    <a:lumOff val="60000"/>
                  </a:schemeClr>
                </a:solidFill>
                <a:effectLst>
                  <a:outerShdw blurRad="25500" dist="23000" dir="7020000" algn="tl">
                    <a:srgbClr val="000000">
                      <a:alpha val="50000"/>
                    </a:srgbClr>
                  </a:outerShdw>
                </a:effectLst>
              </a:rPr>
              <a:t>Тест</a:t>
            </a:r>
            <a:endParaRPr lang="ru-RU" sz="5400" b="1" cap="none" spc="0" dirty="0">
              <a:ln w="18000">
                <a:solidFill>
                  <a:schemeClr val="accent6">
                    <a:lumMod val="60000"/>
                    <a:lumOff val="40000"/>
                  </a:schemeClr>
                </a:solidFill>
                <a:prstDash val="solid"/>
                <a:miter lim="800000"/>
              </a:ln>
              <a:solidFill>
                <a:schemeClr val="accent6">
                  <a:lumMod val="40000"/>
                  <a:lumOff val="60000"/>
                </a:schemeClr>
              </a:solidFill>
              <a:effectLst>
                <a:outerShdw blurRad="25500" dist="23000" dir="7020000" algn="tl">
                  <a:srgbClr val="000000">
                    <a:alpha val="50000"/>
                  </a:srgbClr>
                </a:outerShdw>
              </a:effectLst>
            </a:endParaRPr>
          </a:p>
        </p:txBody>
      </p:sp>
      <p:sp>
        <p:nvSpPr>
          <p:cNvPr id="23" name="Текст 22"/>
          <p:cNvSpPr>
            <a:spLocks noGrp="1"/>
          </p:cNvSpPr>
          <p:nvPr>
            <p:ph type="body" sz="quarter" idx="11" hasCustomPrompt="1"/>
          </p:nvPr>
        </p:nvSpPr>
        <p:spPr>
          <a:xfrm>
            <a:off x="615142" y="1397000"/>
            <a:ext cx="7930372" cy="2792615"/>
          </a:xfrm>
        </p:spPr>
        <p:txBody>
          <a:bodyPr>
            <a:normAutofit/>
          </a:bodyPr>
          <a:lstStyle>
            <a:lvl1pPr algn="ctr">
              <a:buNone/>
              <a:defRPr sz="5400" baseline="0"/>
            </a:lvl1pPr>
          </a:lstStyle>
          <a:p>
            <a:pPr lvl="0"/>
            <a:r>
              <a:rPr lang="ru-RU" dirty="0" smtClean="0"/>
              <a:t>Название теста </a:t>
            </a:r>
          </a:p>
        </p:txBody>
      </p:sp>
      <p:sp>
        <p:nvSpPr>
          <p:cNvPr id="24" name="Текст 22"/>
          <p:cNvSpPr>
            <a:spLocks noGrp="1"/>
          </p:cNvSpPr>
          <p:nvPr>
            <p:ph type="body" sz="quarter" idx="12" hasCustomPrompt="1"/>
          </p:nvPr>
        </p:nvSpPr>
        <p:spPr>
          <a:xfrm>
            <a:off x="598517" y="4314305"/>
            <a:ext cx="4921134" cy="1886990"/>
          </a:xfrm>
        </p:spPr>
        <p:txBody>
          <a:bodyPr>
            <a:normAutofit/>
          </a:bodyPr>
          <a:lstStyle>
            <a:lvl1pPr algn="l">
              <a:buNone/>
              <a:defRPr sz="4000" baseline="0"/>
            </a:lvl1pPr>
          </a:lstStyle>
          <a:p>
            <a:pPr lvl="0"/>
            <a:r>
              <a:rPr lang="ru-RU" dirty="0" smtClean="0"/>
              <a:t>Автор:</a:t>
            </a:r>
          </a:p>
        </p:txBody>
      </p:sp>
      <p:sp>
        <p:nvSpPr>
          <p:cNvPr id="29" name="Текст 22"/>
          <p:cNvSpPr>
            <a:spLocks noGrp="1"/>
          </p:cNvSpPr>
          <p:nvPr>
            <p:ph type="body" sz="quarter" idx="13" hasCustomPrompt="1"/>
          </p:nvPr>
        </p:nvSpPr>
        <p:spPr>
          <a:xfrm>
            <a:off x="5586152" y="4314305"/>
            <a:ext cx="3009207" cy="1886990"/>
          </a:xfrm>
        </p:spPr>
        <p:txBody>
          <a:bodyPr>
            <a:normAutofit/>
          </a:bodyPr>
          <a:lstStyle>
            <a:lvl1pPr algn="l">
              <a:buNone/>
              <a:defRPr sz="4000" baseline="0"/>
            </a:lvl1pPr>
          </a:lstStyle>
          <a:p>
            <a:pPr lvl="0"/>
            <a:r>
              <a:rPr lang="ru-RU" dirty="0" smtClean="0"/>
              <a:t>Класс:</a:t>
            </a:r>
          </a:p>
        </p:txBody>
      </p:sp>
    </p:spTree>
    <p:controls>
      <p:control spid="7170" name="CommandButton1" r:id="rId2" imgW="1076400" imgH="495360"/>
      <p:control spid="7171" name="CommandButton2" r:id="rId3" imgW="1352520" imgH="495360"/>
      <p:control spid="7173" name="TextBox1" r:id="rId4" imgW="990720" imgH="219240"/>
    </p:controls>
  </p:cSld>
  <p:clrMapOvr>
    <a:masterClrMapping/>
  </p:clrMapOvr>
  <p:transition advClick="0"/>
  <p:timing>
    <p:tnLst>
      <p:par>
        <p:cTn id="1" dur="indefinite" restart="never" nodeType="tmRoot"/>
      </p:par>
    </p:tnLst>
  </p:timing>
  <p:hf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твет №1">
    <p:spTree>
      <p:nvGrpSpPr>
        <p:cNvPr id="1" name=""/>
        <p:cNvGrpSpPr/>
        <p:nvPr/>
      </p:nvGrpSpPr>
      <p:grpSpPr>
        <a:xfrm>
          <a:off x="0" y="0"/>
          <a:ext cx="0" cy="0"/>
          <a:chOff x="0" y="0"/>
          <a:chExt cx="0" cy="0"/>
        </a:xfrm>
      </p:grpSpPr>
      <p:sp>
        <p:nvSpPr>
          <p:cNvPr id="5" name="Прямоугольник с одним вырезанным скругленным углом 4"/>
          <p:cNvSpPr/>
          <p:nvPr userDrawn="1"/>
        </p:nvSpPr>
        <p:spPr>
          <a:xfrm rot="16200000" flipH="1">
            <a:off x="1746250" y="-857250"/>
            <a:ext cx="5778500" cy="9017000"/>
          </a:xfrm>
          <a:prstGeom prst="snipRoundRect">
            <a:avLst>
              <a:gd name="adj1" fmla="val 2513"/>
              <a:gd name="adj2" fmla="val 0"/>
            </a:avLst>
          </a:prstGeom>
          <a:solidFill>
            <a:schemeClr val="accent1">
              <a:lumMod val="20000"/>
              <a:lumOff val="80000"/>
            </a:schemeClr>
          </a:solidFill>
          <a:ln w="9525"/>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21" name="Прямоугольник с одним скругленным углом 20"/>
          <p:cNvSpPr/>
          <p:nvPr userDrawn="1"/>
        </p:nvSpPr>
        <p:spPr>
          <a:xfrm flipH="1">
            <a:off x="124691" y="764771"/>
            <a:ext cx="8961116" cy="5677593"/>
          </a:xfrm>
          <a:prstGeom prst="round1Rect">
            <a:avLst>
              <a:gd name="adj" fmla="val 2682"/>
            </a:avLst>
          </a:prstGeom>
          <a:solidFill>
            <a:schemeClr val="tx2">
              <a:lumMod val="20000"/>
              <a:lumOff val="8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ru-RU" sz="3200" dirty="0" smtClean="0">
                <a:solidFill>
                  <a:schemeClr val="tx1"/>
                </a:solidFill>
              </a:rPr>
              <a:t>	</a:t>
            </a:r>
            <a:endParaRPr lang="ru-RU" sz="3200" dirty="0"/>
          </a:p>
        </p:txBody>
      </p:sp>
      <p:sp>
        <p:nvSpPr>
          <p:cNvPr id="2" name="Дата 1"/>
          <p:cNvSpPr>
            <a:spLocks noGrp="1"/>
          </p:cNvSpPr>
          <p:nvPr>
            <p:ph type="dt" sz="half" idx="10"/>
          </p:nvPr>
        </p:nvSpPr>
        <p:spPr>
          <a:xfrm>
            <a:off x="-6350" y="6492875"/>
            <a:ext cx="1066800" cy="365125"/>
          </a:xfrm>
        </p:spPr>
        <p:txBody>
          <a:bodyPr/>
          <a:lstStyle/>
          <a:p>
            <a:fld id="{18B78308-FE41-41FB-AAB2-D0B650B6D381}" type="datetimeFigureOut">
              <a:rPr lang="ru-RU" smtClean="0"/>
              <a:pPr/>
              <a:t>26.12.2015</a:t>
            </a:fld>
            <a:endParaRPr lang="ru-RU"/>
          </a:p>
        </p:txBody>
      </p:sp>
      <p:sp>
        <p:nvSpPr>
          <p:cNvPr id="6" name="TextBox 5"/>
          <p:cNvSpPr txBox="1"/>
          <p:nvPr userDrawn="1"/>
        </p:nvSpPr>
        <p:spPr>
          <a:xfrm>
            <a:off x="-6350" y="-66504"/>
            <a:ext cx="1378904" cy="923330"/>
          </a:xfrm>
          <a:prstGeom prst="rect">
            <a:avLst/>
          </a:prstGeom>
          <a:noFill/>
        </p:spPr>
        <p:txBody>
          <a:bodyPr wrap="none" rtlCol="0">
            <a:spAutoFit/>
          </a:bodyPr>
          <a:lstStyle/>
          <a:p>
            <a:r>
              <a:rPr lang="ru-RU" sz="5400" b="1" cap="none" spc="0" dirty="0" smtClean="0">
                <a:ln w="18000">
                  <a:solidFill>
                    <a:schemeClr val="accent6">
                      <a:lumMod val="60000"/>
                      <a:lumOff val="40000"/>
                    </a:schemeClr>
                  </a:solidFill>
                  <a:prstDash val="solid"/>
                  <a:miter lim="800000"/>
                </a:ln>
                <a:solidFill>
                  <a:schemeClr val="accent6">
                    <a:lumMod val="40000"/>
                    <a:lumOff val="60000"/>
                  </a:schemeClr>
                </a:solidFill>
                <a:effectLst>
                  <a:outerShdw blurRad="25500" dist="23000" dir="7020000" algn="tl">
                    <a:srgbClr val="000000">
                      <a:alpha val="50000"/>
                    </a:srgbClr>
                  </a:outerShdw>
                </a:effectLst>
              </a:rPr>
              <a:t>Тест</a:t>
            </a:r>
            <a:endParaRPr lang="ru-RU" sz="5400" b="1" cap="none" spc="0" dirty="0">
              <a:ln w="18000">
                <a:solidFill>
                  <a:schemeClr val="accent6">
                    <a:lumMod val="60000"/>
                    <a:lumOff val="40000"/>
                  </a:schemeClr>
                </a:solidFill>
                <a:prstDash val="solid"/>
                <a:miter lim="800000"/>
              </a:ln>
              <a:solidFill>
                <a:schemeClr val="accent6">
                  <a:lumMod val="40000"/>
                  <a:lumOff val="60000"/>
                </a:schemeClr>
              </a:solidFill>
              <a:effectLst>
                <a:outerShdw blurRad="25500" dist="23000" dir="7020000" algn="tl">
                  <a:srgbClr val="000000">
                    <a:alpha val="50000"/>
                  </a:srgbClr>
                </a:outerShdw>
              </a:effectLst>
            </a:endParaRPr>
          </a:p>
        </p:txBody>
      </p:sp>
      <p:sp>
        <p:nvSpPr>
          <p:cNvPr id="7" name="Прямоугольник 6"/>
          <p:cNvSpPr/>
          <p:nvPr userDrawn="1"/>
        </p:nvSpPr>
        <p:spPr>
          <a:xfrm>
            <a:off x="287651" y="5578287"/>
            <a:ext cx="7968581" cy="627047"/>
          </a:xfrm>
          <a:prstGeom prst="rect">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en-US" sz="2800" dirty="0" smtClean="0"/>
              <a:t>	</a:t>
            </a:r>
            <a:endParaRPr lang="ru-RU" sz="2800" dirty="0"/>
          </a:p>
        </p:txBody>
      </p:sp>
      <p:sp>
        <p:nvSpPr>
          <p:cNvPr id="8" name="Прямоугольник 7"/>
          <p:cNvSpPr/>
          <p:nvPr userDrawn="1"/>
        </p:nvSpPr>
        <p:spPr>
          <a:xfrm>
            <a:off x="290944" y="4904284"/>
            <a:ext cx="7965289" cy="634659"/>
          </a:xfrm>
          <a:prstGeom prst="rect">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en-US" sz="2800" dirty="0" smtClean="0"/>
              <a:t>	</a:t>
            </a:r>
            <a:endParaRPr lang="ru-RU" sz="2800" dirty="0"/>
          </a:p>
        </p:txBody>
      </p:sp>
      <p:sp>
        <p:nvSpPr>
          <p:cNvPr id="9" name="Прямоугольник 8"/>
          <p:cNvSpPr/>
          <p:nvPr userDrawn="1"/>
        </p:nvSpPr>
        <p:spPr>
          <a:xfrm>
            <a:off x="290945" y="4243592"/>
            <a:ext cx="7965288" cy="628962"/>
          </a:xfrm>
          <a:prstGeom prst="rect">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en-US" sz="2800" dirty="0" smtClean="0"/>
              <a:t>	</a:t>
            </a:r>
            <a:endParaRPr lang="ru-RU" sz="2800" dirty="0"/>
          </a:p>
        </p:txBody>
      </p:sp>
      <p:sp>
        <p:nvSpPr>
          <p:cNvPr id="10" name="Прямоугольник 9"/>
          <p:cNvSpPr/>
          <p:nvPr userDrawn="1"/>
        </p:nvSpPr>
        <p:spPr>
          <a:xfrm>
            <a:off x="282634" y="3576415"/>
            <a:ext cx="7973034" cy="621436"/>
          </a:xfrm>
          <a:prstGeom prst="rect">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ru-RU" sz="2800" dirty="0" smtClean="0">
                <a:solidFill>
                  <a:schemeClr val="tx1"/>
                </a:solidFill>
              </a:rPr>
              <a:t>	</a:t>
            </a:r>
            <a:endParaRPr lang="en-US" sz="2800" dirty="0" smtClean="0">
              <a:solidFill>
                <a:schemeClr val="tx1"/>
              </a:solidFill>
            </a:endParaRPr>
          </a:p>
        </p:txBody>
      </p:sp>
      <p:sp>
        <p:nvSpPr>
          <p:cNvPr id="11" name="Прямоугольник с одним скругленным углом 10"/>
          <p:cNvSpPr/>
          <p:nvPr userDrawn="1"/>
        </p:nvSpPr>
        <p:spPr>
          <a:xfrm flipH="1">
            <a:off x="290944" y="856211"/>
            <a:ext cx="8681598" cy="2651760"/>
          </a:xfrm>
          <a:prstGeom prst="round1Rect">
            <a:avLst>
              <a:gd name="adj" fmla="val 0"/>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ru-RU" sz="3200" dirty="0" smtClean="0">
                <a:solidFill>
                  <a:schemeClr val="tx1"/>
                </a:solidFill>
              </a:rPr>
              <a:t>	</a:t>
            </a:r>
            <a:endParaRPr lang="ru-RU" sz="3200" dirty="0"/>
          </a:p>
        </p:txBody>
      </p:sp>
      <p:sp>
        <p:nvSpPr>
          <p:cNvPr id="17" name="Прямоугольник 16"/>
          <p:cNvSpPr/>
          <p:nvPr userDrawn="1"/>
        </p:nvSpPr>
        <p:spPr>
          <a:xfrm rot="16200000">
            <a:off x="8325079" y="3545607"/>
            <a:ext cx="628194" cy="666752"/>
          </a:xfrm>
          <a:prstGeom prst="rect">
            <a:avLst/>
          </a:prstGeom>
          <a:solidFill>
            <a:srgbClr val="CCD8E7">
              <a:alpha val="50196"/>
            </a:srgb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8" name="Прямоугольник 17"/>
          <p:cNvSpPr/>
          <p:nvPr userDrawn="1"/>
        </p:nvSpPr>
        <p:spPr>
          <a:xfrm rot="16200000">
            <a:off x="8325081" y="4217786"/>
            <a:ext cx="628194" cy="666752"/>
          </a:xfrm>
          <a:prstGeom prst="rect">
            <a:avLst/>
          </a:prstGeom>
          <a:solidFill>
            <a:srgbClr val="CCD8E7">
              <a:alpha val="50196"/>
            </a:srgb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9" name="Прямоугольник 18"/>
          <p:cNvSpPr/>
          <p:nvPr userDrawn="1"/>
        </p:nvSpPr>
        <p:spPr>
          <a:xfrm rot="16200000">
            <a:off x="8325076" y="4889963"/>
            <a:ext cx="628194" cy="666754"/>
          </a:xfrm>
          <a:prstGeom prst="rect">
            <a:avLst/>
          </a:prstGeom>
          <a:solidFill>
            <a:srgbClr val="CCD8E7">
              <a:alpha val="50196"/>
            </a:srgb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20" name="Прямоугольник 19"/>
          <p:cNvSpPr/>
          <p:nvPr userDrawn="1"/>
        </p:nvSpPr>
        <p:spPr>
          <a:xfrm rot="16200000">
            <a:off x="8325079" y="5562142"/>
            <a:ext cx="628194" cy="666752"/>
          </a:xfrm>
          <a:prstGeom prst="rect">
            <a:avLst/>
          </a:prstGeom>
          <a:solidFill>
            <a:srgbClr val="CCD8E7">
              <a:alpha val="50196"/>
            </a:srgb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6" name="Текст 15"/>
          <p:cNvSpPr>
            <a:spLocks noGrp="1"/>
          </p:cNvSpPr>
          <p:nvPr>
            <p:ph type="body" sz="quarter" idx="11" hasCustomPrompt="1"/>
          </p:nvPr>
        </p:nvSpPr>
        <p:spPr>
          <a:xfrm>
            <a:off x="300038" y="855663"/>
            <a:ext cx="8653462" cy="2652712"/>
          </a:xfrm>
        </p:spPr>
        <p:txBody>
          <a:bodyPr/>
          <a:lstStyle>
            <a:lvl1pPr>
              <a:defRPr/>
            </a:lvl1pPr>
          </a:lstStyle>
          <a:p>
            <a:pPr lvl="0"/>
            <a:r>
              <a:rPr lang="ru-RU" dirty="0" smtClean="0"/>
              <a:t>Формулировка вопроса</a:t>
            </a:r>
          </a:p>
        </p:txBody>
      </p:sp>
      <p:sp>
        <p:nvSpPr>
          <p:cNvPr id="25" name="Текст 24"/>
          <p:cNvSpPr>
            <a:spLocks noGrp="1"/>
          </p:cNvSpPr>
          <p:nvPr>
            <p:ph type="body" sz="quarter" idx="12" hasCustomPrompt="1"/>
          </p:nvPr>
        </p:nvSpPr>
        <p:spPr>
          <a:xfrm>
            <a:off x="274638" y="3590925"/>
            <a:ext cx="7988300" cy="582613"/>
          </a:xfrm>
        </p:spPr>
        <p:txBody>
          <a:bodyPr/>
          <a:lstStyle>
            <a:lvl2pPr>
              <a:defRPr/>
            </a:lvl2pPr>
          </a:lstStyle>
          <a:p>
            <a:pPr lvl="1"/>
            <a:r>
              <a:rPr lang="ru-RU" dirty="0" smtClean="0"/>
              <a:t>Ответ 1</a:t>
            </a:r>
          </a:p>
        </p:txBody>
      </p:sp>
      <p:sp>
        <p:nvSpPr>
          <p:cNvPr id="26" name="Текст 24"/>
          <p:cNvSpPr>
            <a:spLocks noGrp="1"/>
          </p:cNvSpPr>
          <p:nvPr>
            <p:ph type="body" sz="quarter" idx="13" hasCustomPrompt="1"/>
          </p:nvPr>
        </p:nvSpPr>
        <p:spPr>
          <a:xfrm>
            <a:off x="282950" y="4264256"/>
            <a:ext cx="7988300" cy="582613"/>
          </a:xfrm>
        </p:spPr>
        <p:txBody>
          <a:bodyPr/>
          <a:lstStyle>
            <a:lvl2pPr>
              <a:defRPr/>
            </a:lvl2pPr>
          </a:lstStyle>
          <a:p>
            <a:pPr lvl="1"/>
            <a:r>
              <a:rPr lang="ru-RU" dirty="0" smtClean="0"/>
              <a:t>Ответ 2</a:t>
            </a:r>
          </a:p>
        </p:txBody>
      </p:sp>
      <p:sp>
        <p:nvSpPr>
          <p:cNvPr id="27" name="Текст 24"/>
          <p:cNvSpPr>
            <a:spLocks noGrp="1"/>
          </p:cNvSpPr>
          <p:nvPr>
            <p:ph type="body" sz="quarter" idx="14" hasCustomPrompt="1"/>
          </p:nvPr>
        </p:nvSpPr>
        <p:spPr>
          <a:xfrm>
            <a:off x="299576" y="4929274"/>
            <a:ext cx="7988300" cy="582613"/>
          </a:xfrm>
        </p:spPr>
        <p:txBody>
          <a:bodyPr/>
          <a:lstStyle>
            <a:lvl2pPr>
              <a:defRPr baseline="0"/>
            </a:lvl2pPr>
          </a:lstStyle>
          <a:p>
            <a:pPr lvl="1"/>
            <a:r>
              <a:rPr lang="ru-RU" dirty="0" smtClean="0"/>
              <a:t>Ответ 3</a:t>
            </a:r>
          </a:p>
        </p:txBody>
      </p:sp>
      <p:sp>
        <p:nvSpPr>
          <p:cNvPr id="28" name="Текст 24"/>
          <p:cNvSpPr>
            <a:spLocks noGrp="1"/>
          </p:cNvSpPr>
          <p:nvPr>
            <p:ph type="body" sz="quarter" idx="15" hasCustomPrompt="1"/>
          </p:nvPr>
        </p:nvSpPr>
        <p:spPr>
          <a:xfrm>
            <a:off x="307889" y="5602605"/>
            <a:ext cx="7988300" cy="582613"/>
          </a:xfrm>
        </p:spPr>
        <p:txBody>
          <a:bodyPr/>
          <a:lstStyle>
            <a:lvl2pPr>
              <a:defRPr/>
            </a:lvl2pPr>
          </a:lstStyle>
          <a:p>
            <a:pPr lvl="1"/>
            <a:r>
              <a:rPr lang="ru-RU" dirty="0" smtClean="0"/>
              <a:t>Ответ 4</a:t>
            </a:r>
          </a:p>
        </p:txBody>
      </p:sp>
      <p:sp>
        <p:nvSpPr>
          <p:cNvPr id="29" name="Овал 28"/>
          <p:cNvSpPr/>
          <p:nvPr userDrawn="1"/>
        </p:nvSpPr>
        <p:spPr>
          <a:xfrm>
            <a:off x="7955280" y="3807229"/>
            <a:ext cx="166255" cy="166255"/>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ontrols>
      <p:control spid="2050" name="CommandButton1" r:id="rId2" imgW="1076400" imgH="495360"/>
      <p:control spid="2051" name="CommandButton2" r:id="rId3" imgW="1352520" imgH="495360"/>
      <p:control spid="2053" name="TextBox1" r:id="rId4" imgW="981000" imgH="219240"/>
      <p:control spid="2054" name="CommandButton4" r:id="rId5" imgW="590400" imgH="552600"/>
      <p:control spid="2055" name="CommandButton5" r:id="rId6" imgW="590400" imgH="552600"/>
      <p:control spid="2056" name="CommandButton6" r:id="rId7" imgW="590400" imgH="552600"/>
      <p:control spid="2057" name="CommandButton7" r:id="rId8" imgW="590400" imgH="552600"/>
    </p:controls>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hf sldNum="0" hdr="0" ft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твет №2">
    <p:spTree>
      <p:nvGrpSpPr>
        <p:cNvPr id="1" name=""/>
        <p:cNvGrpSpPr/>
        <p:nvPr/>
      </p:nvGrpSpPr>
      <p:grpSpPr>
        <a:xfrm>
          <a:off x="0" y="0"/>
          <a:ext cx="0" cy="0"/>
          <a:chOff x="0" y="0"/>
          <a:chExt cx="0" cy="0"/>
        </a:xfrm>
      </p:grpSpPr>
      <p:sp>
        <p:nvSpPr>
          <p:cNvPr id="5" name="Прямоугольник с одним вырезанным скругленным углом 4"/>
          <p:cNvSpPr/>
          <p:nvPr userDrawn="1"/>
        </p:nvSpPr>
        <p:spPr>
          <a:xfrm rot="16200000" flipH="1">
            <a:off x="1746250" y="-857250"/>
            <a:ext cx="5778500" cy="9017000"/>
          </a:xfrm>
          <a:prstGeom prst="snipRoundRect">
            <a:avLst>
              <a:gd name="adj1" fmla="val 2513"/>
              <a:gd name="adj2" fmla="val 0"/>
            </a:avLst>
          </a:prstGeom>
          <a:solidFill>
            <a:schemeClr val="accent1">
              <a:lumMod val="20000"/>
              <a:lumOff val="80000"/>
            </a:schemeClr>
          </a:solidFill>
          <a:ln w="9525"/>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21" name="Прямоугольник с одним скругленным углом 20"/>
          <p:cNvSpPr/>
          <p:nvPr userDrawn="1"/>
        </p:nvSpPr>
        <p:spPr>
          <a:xfrm flipH="1">
            <a:off x="124691" y="764771"/>
            <a:ext cx="8961116" cy="5677593"/>
          </a:xfrm>
          <a:prstGeom prst="round1Rect">
            <a:avLst>
              <a:gd name="adj" fmla="val 2682"/>
            </a:avLst>
          </a:prstGeom>
          <a:solidFill>
            <a:schemeClr val="tx2">
              <a:lumMod val="20000"/>
              <a:lumOff val="8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ru-RU" sz="3200" dirty="0" smtClean="0">
                <a:solidFill>
                  <a:schemeClr val="tx1"/>
                </a:solidFill>
              </a:rPr>
              <a:t>	</a:t>
            </a:r>
            <a:endParaRPr lang="ru-RU" sz="3200" dirty="0"/>
          </a:p>
        </p:txBody>
      </p:sp>
      <p:sp>
        <p:nvSpPr>
          <p:cNvPr id="2" name="Дата 1"/>
          <p:cNvSpPr>
            <a:spLocks noGrp="1"/>
          </p:cNvSpPr>
          <p:nvPr>
            <p:ph type="dt" sz="half" idx="10"/>
          </p:nvPr>
        </p:nvSpPr>
        <p:spPr>
          <a:xfrm>
            <a:off x="-6350" y="6492875"/>
            <a:ext cx="1066800" cy="365125"/>
          </a:xfrm>
        </p:spPr>
        <p:txBody>
          <a:bodyPr/>
          <a:lstStyle/>
          <a:p>
            <a:fld id="{18B78308-FE41-41FB-AAB2-D0B650B6D381}" type="datetimeFigureOut">
              <a:rPr lang="ru-RU" smtClean="0"/>
              <a:pPr/>
              <a:t>26.12.2015</a:t>
            </a:fld>
            <a:endParaRPr lang="ru-RU"/>
          </a:p>
        </p:txBody>
      </p:sp>
      <p:sp>
        <p:nvSpPr>
          <p:cNvPr id="6" name="TextBox 5"/>
          <p:cNvSpPr txBox="1"/>
          <p:nvPr userDrawn="1"/>
        </p:nvSpPr>
        <p:spPr>
          <a:xfrm>
            <a:off x="-6350" y="-66504"/>
            <a:ext cx="1378904" cy="923330"/>
          </a:xfrm>
          <a:prstGeom prst="rect">
            <a:avLst/>
          </a:prstGeom>
          <a:noFill/>
        </p:spPr>
        <p:txBody>
          <a:bodyPr wrap="none" rtlCol="0">
            <a:spAutoFit/>
          </a:bodyPr>
          <a:lstStyle/>
          <a:p>
            <a:r>
              <a:rPr lang="ru-RU" sz="5400" b="1" cap="none" spc="0" dirty="0" smtClean="0">
                <a:ln w="18000">
                  <a:solidFill>
                    <a:schemeClr val="accent6">
                      <a:lumMod val="60000"/>
                      <a:lumOff val="40000"/>
                    </a:schemeClr>
                  </a:solidFill>
                  <a:prstDash val="solid"/>
                  <a:miter lim="800000"/>
                </a:ln>
                <a:solidFill>
                  <a:schemeClr val="accent6">
                    <a:lumMod val="40000"/>
                    <a:lumOff val="60000"/>
                  </a:schemeClr>
                </a:solidFill>
                <a:effectLst>
                  <a:outerShdw blurRad="25500" dist="23000" dir="7020000" algn="tl">
                    <a:srgbClr val="000000">
                      <a:alpha val="50000"/>
                    </a:srgbClr>
                  </a:outerShdw>
                </a:effectLst>
              </a:rPr>
              <a:t>Тест</a:t>
            </a:r>
            <a:endParaRPr lang="ru-RU" sz="5400" b="1" cap="none" spc="0" dirty="0">
              <a:ln w="18000">
                <a:solidFill>
                  <a:schemeClr val="accent6">
                    <a:lumMod val="60000"/>
                    <a:lumOff val="40000"/>
                  </a:schemeClr>
                </a:solidFill>
                <a:prstDash val="solid"/>
                <a:miter lim="800000"/>
              </a:ln>
              <a:solidFill>
                <a:schemeClr val="accent6">
                  <a:lumMod val="40000"/>
                  <a:lumOff val="60000"/>
                </a:schemeClr>
              </a:solidFill>
              <a:effectLst>
                <a:outerShdw blurRad="25500" dist="23000" dir="7020000" algn="tl">
                  <a:srgbClr val="000000">
                    <a:alpha val="50000"/>
                  </a:srgbClr>
                </a:outerShdw>
              </a:effectLst>
            </a:endParaRPr>
          </a:p>
        </p:txBody>
      </p:sp>
      <p:sp>
        <p:nvSpPr>
          <p:cNvPr id="7" name="Прямоугольник 6"/>
          <p:cNvSpPr/>
          <p:nvPr userDrawn="1"/>
        </p:nvSpPr>
        <p:spPr>
          <a:xfrm>
            <a:off x="287651" y="5578287"/>
            <a:ext cx="7968581" cy="627047"/>
          </a:xfrm>
          <a:prstGeom prst="rect">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en-US" sz="2800" dirty="0" smtClean="0"/>
              <a:t>	</a:t>
            </a:r>
            <a:endParaRPr lang="ru-RU" sz="2800" dirty="0"/>
          </a:p>
        </p:txBody>
      </p:sp>
      <p:sp>
        <p:nvSpPr>
          <p:cNvPr id="8" name="Прямоугольник 7"/>
          <p:cNvSpPr/>
          <p:nvPr userDrawn="1"/>
        </p:nvSpPr>
        <p:spPr>
          <a:xfrm>
            <a:off x="290944" y="4904284"/>
            <a:ext cx="7965289" cy="634659"/>
          </a:xfrm>
          <a:prstGeom prst="rect">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en-US" sz="2800" dirty="0" smtClean="0"/>
              <a:t>	</a:t>
            </a:r>
            <a:endParaRPr lang="ru-RU" sz="2800" dirty="0"/>
          </a:p>
        </p:txBody>
      </p:sp>
      <p:sp>
        <p:nvSpPr>
          <p:cNvPr id="9" name="Прямоугольник 8"/>
          <p:cNvSpPr/>
          <p:nvPr userDrawn="1"/>
        </p:nvSpPr>
        <p:spPr>
          <a:xfrm>
            <a:off x="290945" y="4243592"/>
            <a:ext cx="7965288" cy="628962"/>
          </a:xfrm>
          <a:prstGeom prst="rect">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en-US" sz="2800" dirty="0" smtClean="0"/>
              <a:t>	</a:t>
            </a:r>
            <a:endParaRPr lang="ru-RU" sz="2800" dirty="0"/>
          </a:p>
        </p:txBody>
      </p:sp>
      <p:sp>
        <p:nvSpPr>
          <p:cNvPr id="10" name="Прямоугольник 9"/>
          <p:cNvSpPr/>
          <p:nvPr userDrawn="1"/>
        </p:nvSpPr>
        <p:spPr>
          <a:xfrm>
            <a:off x="282634" y="3576415"/>
            <a:ext cx="7973034" cy="621436"/>
          </a:xfrm>
          <a:prstGeom prst="rect">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ru-RU" sz="2800" dirty="0" smtClean="0">
                <a:solidFill>
                  <a:schemeClr val="tx1"/>
                </a:solidFill>
              </a:rPr>
              <a:t>	</a:t>
            </a:r>
            <a:endParaRPr lang="en-US" sz="2800" dirty="0" smtClean="0">
              <a:solidFill>
                <a:schemeClr val="tx1"/>
              </a:solidFill>
            </a:endParaRPr>
          </a:p>
        </p:txBody>
      </p:sp>
      <p:sp>
        <p:nvSpPr>
          <p:cNvPr id="11" name="Прямоугольник с одним скругленным углом 10"/>
          <p:cNvSpPr/>
          <p:nvPr userDrawn="1"/>
        </p:nvSpPr>
        <p:spPr>
          <a:xfrm flipH="1">
            <a:off x="290944" y="856211"/>
            <a:ext cx="8681598" cy="2651760"/>
          </a:xfrm>
          <a:prstGeom prst="round1Rect">
            <a:avLst>
              <a:gd name="adj" fmla="val 0"/>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ru-RU" sz="3200" dirty="0" smtClean="0">
                <a:solidFill>
                  <a:schemeClr val="tx1"/>
                </a:solidFill>
              </a:rPr>
              <a:t>	</a:t>
            </a:r>
            <a:endParaRPr lang="ru-RU" sz="3200" dirty="0"/>
          </a:p>
        </p:txBody>
      </p:sp>
      <p:sp>
        <p:nvSpPr>
          <p:cNvPr id="17" name="Прямоугольник 16"/>
          <p:cNvSpPr/>
          <p:nvPr userDrawn="1"/>
        </p:nvSpPr>
        <p:spPr>
          <a:xfrm rot="16200000">
            <a:off x="8325079" y="3545607"/>
            <a:ext cx="628194" cy="666752"/>
          </a:xfrm>
          <a:prstGeom prst="rect">
            <a:avLst/>
          </a:prstGeom>
          <a:solidFill>
            <a:srgbClr val="CCD8E7">
              <a:alpha val="50196"/>
            </a:srgb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8" name="Прямоугольник 17"/>
          <p:cNvSpPr/>
          <p:nvPr userDrawn="1"/>
        </p:nvSpPr>
        <p:spPr>
          <a:xfrm rot="16200000">
            <a:off x="8325081" y="4217786"/>
            <a:ext cx="628194" cy="666752"/>
          </a:xfrm>
          <a:prstGeom prst="rect">
            <a:avLst/>
          </a:prstGeom>
          <a:solidFill>
            <a:srgbClr val="CCD8E7">
              <a:alpha val="50196"/>
            </a:srgb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9" name="Прямоугольник 18"/>
          <p:cNvSpPr/>
          <p:nvPr userDrawn="1"/>
        </p:nvSpPr>
        <p:spPr>
          <a:xfrm rot="16200000">
            <a:off x="8325076" y="4889963"/>
            <a:ext cx="628194" cy="666754"/>
          </a:xfrm>
          <a:prstGeom prst="rect">
            <a:avLst/>
          </a:prstGeom>
          <a:solidFill>
            <a:srgbClr val="CCD8E7">
              <a:alpha val="50196"/>
            </a:srgb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20" name="Прямоугольник 19"/>
          <p:cNvSpPr/>
          <p:nvPr userDrawn="1"/>
        </p:nvSpPr>
        <p:spPr>
          <a:xfrm rot="16200000">
            <a:off x="8325079" y="5562142"/>
            <a:ext cx="628194" cy="666752"/>
          </a:xfrm>
          <a:prstGeom prst="rect">
            <a:avLst/>
          </a:prstGeom>
          <a:solidFill>
            <a:srgbClr val="CCD8E7">
              <a:alpha val="50196"/>
            </a:srgb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6" name="Текст 15"/>
          <p:cNvSpPr>
            <a:spLocks noGrp="1"/>
          </p:cNvSpPr>
          <p:nvPr>
            <p:ph type="body" sz="quarter" idx="11" hasCustomPrompt="1"/>
          </p:nvPr>
        </p:nvSpPr>
        <p:spPr>
          <a:xfrm>
            <a:off x="300038" y="855663"/>
            <a:ext cx="8653462" cy="2652712"/>
          </a:xfrm>
        </p:spPr>
        <p:txBody>
          <a:bodyPr/>
          <a:lstStyle>
            <a:lvl1pPr>
              <a:defRPr/>
            </a:lvl1pPr>
          </a:lstStyle>
          <a:p>
            <a:pPr lvl="0"/>
            <a:r>
              <a:rPr lang="ru-RU" dirty="0" smtClean="0"/>
              <a:t>Формулировка вопроса</a:t>
            </a:r>
          </a:p>
        </p:txBody>
      </p:sp>
      <p:sp>
        <p:nvSpPr>
          <p:cNvPr id="25" name="Текст 24"/>
          <p:cNvSpPr>
            <a:spLocks noGrp="1"/>
          </p:cNvSpPr>
          <p:nvPr>
            <p:ph type="body" sz="quarter" idx="12" hasCustomPrompt="1"/>
          </p:nvPr>
        </p:nvSpPr>
        <p:spPr>
          <a:xfrm>
            <a:off x="274638" y="3590925"/>
            <a:ext cx="7988300" cy="582613"/>
          </a:xfrm>
        </p:spPr>
        <p:txBody>
          <a:bodyPr/>
          <a:lstStyle>
            <a:lvl2pPr>
              <a:defRPr/>
            </a:lvl2pPr>
          </a:lstStyle>
          <a:p>
            <a:pPr lvl="1"/>
            <a:r>
              <a:rPr lang="ru-RU" dirty="0" smtClean="0"/>
              <a:t>Ответ 1</a:t>
            </a:r>
          </a:p>
        </p:txBody>
      </p:sp>
      <p:sp>
        <p:nvSpPr>
          <p:cNvPr id="26" name="Текст 24"/>
          <p:cNvSpPr>
            <a:spLocks noGrp="1"/>
          </p:cNvSpPr>
          <p:nvPr>
            <p:ph type="body" sz="quarter" idx="13" hasCustomPrompt="1"/>
          </p:nvPr>
        </p:nvSpPr>
        <p:spPr>
          <a:xfrm>
            <a:off x="282950" y="4264256"/>
            <a:ext cx="7988300" cy="582613"/>
          </a:xfrm>
        </p:spPr>
        <p:txBody>
          <a:bodyPr/>
          <a:lstStyle>
            <a:lvl2pPr>
              <a:defRPr/>
            </a:lvl2pPr>
          </a:lstStyle>
          <a:p>
            <a:pPr lvl="1"/>
            <a:r>
              <a:rPr lang="ru-RU" dirty="0" smtClean="0"/>
              <a:t>Ответ 2</a:t>
            </a:r>
          </a:p>
        </p:txBody>
      </p:sp>
      <p:sp>
        <p:nvSpPr>
          <p:cNvPr id="27" name="Текст 24"/>
          <p:cNvSpPr>
            <a:spLocks noGrp="1"/>
          </p:cNvSpPr>
          <p:nvPr>
            <p:ph type="body" sz="quarter" idx="14" hasCustomPrompt="1"/>
          </p:nvPr>
        </p:nvSpPr>
        <p:spPr>
          <a:xfrm>
            <a:off x="299576" y="4929274"/>
            <a:ext cx="7988300" cy="582613"/>
          </a:xfrm>
        </p:spPr>
        <p:txBody>
          <a:bodyPr/>
          <a:lstStyle>
            <a:lvl2pPr>
              <a:defRPr baseline="0"/>
            </a:lvl2pPr>
          </a:lstStyle>
          <a:p>
            <a:pPr lvl="1"/>
            <a:r>
              <a:rPr lang="ru-RU" dirty="0" smtClean="0"/>
              <a:t>Ответ 3</a:t>
            </a:r>
          </a:p>
        </p:txBody>
      </p:sp>
      <p:sp>
        <p:nvSpPr>
          <p:cNvPr id="28" name="Текст 24"/>
          <p:cNvSpPr>
            <a:spLocks noGrp="1"/>
          </p:cNvSpPr>
          <p:nvPr>
            <p:ph type="body" sz="quarter" idx="15" hasCustomPrompt="1"/>
          </p:nvPr>
        </p:nvSpPr>
        <p:spPr>
          <a:xfrm>
            <a:off x="307889" y="5602605"/>
            <a:ext cx="7988300" cy="582613"/>
          </a:xfrm>
        </p:spPr>
        <p:txBody>
          <a:bodyPr/>
          <a:lstStyle>
            <a:lvl2pPr>
              <a:defRPr/>
            </a:lvl2pPr>
          </a:lstStyle>
          <a:p>
            <a:pPr lvl="1"/>
            <a:r>
              <a:rPr lang="ru-RU" dirty="0" smtClean="0"/>
              <a:t>Ответ 4</a:t>
            </a:r>
          </a:p>
        </p:txBody>
      </p:sp>
      <p:sp>
        <p:nvSpPr>
          <p:cNvPr id="22" name="Овал 21"/>
          <p:cNvSpPr/>
          <p:nvPr userDrawn="1"/>
        </p:nvSpPr>
        <p:spPr>
          <a:xfrm>
            <a:off x="7955280" y="4484562"/>
            <a:ext cx="166255" cy="166255"/>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ontrols>
      <p:control spid="4098" name="CommandButton1" r:id="rId2" imgW="1076400" imgH="495360"/>
      <p:control spid="4099" name="CommandButton2" r:id="rId3" imgW="1352520" imgH="495360"/>
      <p:control spid="4101" name="TextBox1" r:id="rId4" imgW="990720" imgH="219240"/>
      <p:control spid="4102" name="CommandButton4" r:id="rId5" imgW="590400" imgH="552600"/>
      <p:control spid="4103" name="CommandButton5" r:id="rId6" imgW="590400" imgH="552600"/>
      <p:control spid="4104" name="CommandButton6" r:id="rId7" imgW="590400" imgH="552600"/>
      <p:control spid="4105" name="CommandButton7" r:id="rId8" imgW="590400" imgH="552600"/>
    </p:controls>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hf sldNum="0" hdr="0" ft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Ответ №3">
    <p:spTree>
      <p:nvGrpSpPr>
        <p:cNvPr id="1" name=""/>
        <p:cNvGrpSpPr/>
        <p:nvPr/>
      </p:nvGrpSpPr>
      <p:grpSpPr>
        <a:xfrm>
          <a:off x="0" y="0"/>
          <a:ext cx="0" cy="0"/>
          <a:chOff x="0" y="0"/>
          <a:chExt cx="0" cy="0"/>
        </a:xfrm>
      </p:grpSpPr>
      <p:sp>
        <p:nvSpPr>
          <p:cNvPr id="5" name="Прямоугольник с одним вырезанным скругленным углом 4"/>
          <p:cNvSpPr/>
          <p:nvPr userDrawn="1"/>
        </p:nvSpPr>
        <p:spPr>
          <a:xfrm rot="16200000" flipH="1">
            <a:off x="1746250" y="-857250"/>
            <a:ext cx="5778500" cy="9017000"/>
          </a:xfrm>
          <a:prstGeom prst="snipRoundRect">
            <a:avLst>
              <a:gd name="adj1" fmla="val 2513"/>
              <a:gd name="adj2" fmla="val 0"/>
            </a:avLst>
          </a:prstGeom>
          <a:solidFill>
            <a:schemeClr val="accent1">
              <a:lumMod val="20000"/>
              <a:lumOff val="80000"/>
            </a:schemeClr>
          </a:solidFill>
          <a:ln w="9525"/>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21" name="Прямоугольник с одним скругленным углом 20"/>
          <p:cNvSpPr/>
          <p:nvPr userDrawn="1"/>
        </p:nvSpPr>
        <p:spPr>
          <a:xfrm flipH="1">
            <a:off x="124691" y="764771"/>
            <a:ext cx="8961116" cy="5677593"/>
          </a:xfrm>
          <a:prstGeom prst="round1Rect">
            <a:avLst>
              <a:gd name="adj" fmla="val 2682"/>
            </a:avLst>
          </a:prstGeom>
          <a:solidFill>
            <a:schemeClr val="tx2">
              <a:lumMod val="20000"/>
              <a:lumOff val="8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ru-RU" sz="3200" dirty="0" smtClean="0">
                <a:solidFill>
                  <a:schemeClr val="tx1"/>
                </a:solidFill>
              </a:rPr>
              <a:t>	</a:t>
            </a:r>
            <a:endParaRPr lang="ru-RU" sz="3200" dirty="0"/>
          </a:p>
        </p:txBody>
      </p:sp>
      <p:sp>
        <p:nvSpPr>
          <p:cNvPr id="2" name="Дата 1"/>
          <p:cNvSpPr>
            <a:spLocks noGrp="1"/>
          </p:cNvSpPr>
          <p:nvPr>
            <p:ph type="dt" sz="half" idx="10"/>
          </p:nvPr>
        </p:nvSpPr>
        <p:spPr>
          <a:xfrm>
            <a:off x="-6350" y="6492875"/>
            <a:ext cx="1066800" cy="365125"/>
          </a:xfrm>
        </p:spPr>
        <p:txBody>
          <a:bodyPr/>
          <a:lstStyle/>
          <a:p>
            <a:fld id="{18B78308-FE41-41FB-AAB2-D0B650B6D381}" type="datetimeFigureOut">
              <a:rPr lang="ru-RU" smtClean="0"/>
              <a:pPr/>
              <a:t>26.12.2015</a:t>
            </a:fld>
            <a:endParaRPr lang="ru-RU"/>
          </a:p>
        </p:txBody>
      </p:sp>
      <p:sp>
        <p:nvSpPr>
          <p:cNvPr id="6" name="TextBox 5"/>
          <p:cNvSpPr txBox="1"/>
          <p:nvPr userDrawn="1"/>
        </p:nvSpPr>
        <p:spPr>
          <a:xfrm>
            <a:off x="-6350" y="-66504"/>
            <a:ext cx="1378904" cy="923330"/>
          </a:xfrm>
          <a:prstGeom prst="rect">
            <a:avLst/>
          </a:prstGeom>
          <a:noFill/>
        </p:spPr>
        <p:txBody>
          <a:bodyPr wrap="none" rtlCol="0">
            <a:spAutoFit/>
          </a:bodyPr>
          <a:lstStyle/>
          <a:p>
            <a:r>
              <a:rPr lang="ru-RU" sz="5400" b="1" cap="none" spc="0" dirty="0" smtClean="0">
                <a:ln w="18000">
                  <a:solidFill>
                    <a:schemeClr val="accent6">
                      <a:lumMod val="60000"/>
                      <a:lumOff val="40000"/>
                    </a:schemeClr>
                  </a:solidFill>
                  <a:prstDash val="solid"/>
                  <a:miter lim="800000"/>
                </a:ln>
                <a:solidFill>
                  <a:schemeClr val="accent6">
                    <a:lumMod val="40000"/>
                    <a:lumOff val="60000"/>
                  </a:schemeClr>
                </a:solidFill>
                <a:effectLst>
                  <a:outerShdw blurRad="25500" dist="23000" dir="7020000" algn="tl">
                    <a:srgbClr val="000000">
                      <a:alpha val="50000"/>
                    </a:srgbClr>
                  </a:outerShdw>
                </a:effectLst>
              </a:rPr>
              <a:t>Тест</a:t>
            </a:r>
            <a:endParaRPr lang="ru-RU" sz="5400" b="1" cap="none" spc="0" dirty="0">
              <a:ln w="18000">
                <a:solidFill>
                  <a:schemeClr val="accent6">
                    <a:lumMod val="60000"/>
                    <a:lumOff val="40000"/>
                  </a:schemeClr>
                </a:solidFill>
                <a:prstDash val="solid"/>
                <a:miter lim="800000"/>
              </a:ln>
              <a:solidFill>
                <a:schemeClr val="accent6">
                  <a:lumMod val="40000"/>
                  <a:lumOff val="60000"/>
                </a:schemeClr>
              </a:solidFill>
              <a:effectLst>
                <a:outerShdw blurRad="25500" dist="23000" dir="7020000" algn="tl">
                  <a:srgbClr val="000000">
                    <a:alpha val="50000"/>
                  </a:srgbClr>
                </a:outerShdw>
              </a:effectLst>
            </a:endParaRPr>
          </a:p>
        </p:txBody>
      </p:sp>
      <p:sp>
        <p:nvSpPr>
          <p:cNvPr id="7" name="Прямоугольник 6"/>
          <p:cNvSpPr/>
          <p:nvPr userDrawn="1"/>
        </p:nvSpPr>
        <p:spPr>
          <a:xfrm>
            <a:off x="287651" y="5578287"/>
            <a:ext cx="7968581" cy="627047"/>
          </a:xfrm>
          <a:prstGeom prst="rect">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en-US" sz="2800" dirty="0" smtClean="0"/>
              <a:t>	</a:t>
            </a:r>
            <a:endParaRPr lang="ru-RU" sz="2800" dirty="0"/>
          </a:p>
        </p:txBody>
      </p:sp>
      <p:sp>
        <p:nvSpPr>
          <p:cNvPr id="8" name="Прямоугольник 7"/>
          <p:cNvSpPr/>
          <p:nvPr userDrawn="1"/>
        </p:nvSpPr>
        <p:spPr>
          <a:xfrm>
            <a:off x="290944" y="4904284"/>
            <a:ext cx="7965289" cy="634659"/>
          </a:xfrm>
          <a:prstGeom prst="rect">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en-US" sz="2800" dirty="0" smtClean="0"/>
              <a:t>	</a:t>
            </a:r>
            <a:endParaRPr lang="ru-RU" sz="2800" dirty="0"/>
          </a:p>
        </p:txBody>
      </p:sp>
      <p:sp>
        <p:nvSpPr>
          <p:cNvPr id="9" name="Прямоугольник 8"/>
          <p:cNvSpPr/>
          <p:nvPr userDrawn="1"/>
        </p:nvSpPr>
        <p:spPr>
          <a:xfrm>
            <a:off x="290945" y="4243592"/>
            <a:ext cx="7965288" cy="628962"/>
          </a:xfrm>
          <a:prstGeom prst="rect">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en-US" sz="2800" dirty="0" smtClean="0"/>
              <a:t>	</a:t>
            </a:r>
            <a:endParaRPr lang="ru-RU" sz="2800" dirty="0"/>
          </a:p>
        </p:txBody>
      </p:sp>
      <p:sp>
        <p:nvSpPr>
          <p:cNvPr id="10" name="Прямоугольник 9"/>
          <p:cNvSpPr/>
          <p:nvPr userDrawn="1"/>
        </p:nvSpPr>
        <p:spPr>
          <a:xfrm>
            <a:off x="282634" y="3576415"/>
            <a:ext cx="7973034" cy="621436"/>
          </a:xfrm>
          <a:prstGeom prst="rect">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ru-RU" sz="2800" dirty="0" smtClean="0">
                <a:solidFill>
                  <a:schemeClr val="tx1"/>
                </a:solidFill>
              </a:rPr>
              <a:t>	</a:t>
            </a:r>
            <a:endParaRPr lang="en-US" sz="2800" dirty="0" smtClean="0">
              <a:solidFill>
                <a:schemeClr val="tx1"/>
              </a:solidFill>
            </a:endParaRPr>
          </a:p>
        </p:txBody>
      </p:sp>
      <p:sp>
        <p:nvSpPr>
          <p:cNvPr id="11" name="Прямоугольник с одним скругленным углом 10"/>
          <p:cNvSpPr/>
          <p:nvPr userDrawn="1"/>
        </p:nvSpPr>
        <p:spPr>
          <a:xfrm flipH="1">
            <a:off x="290944" y="856211"/>
            <a:ext cx="8681598" cy="2651760"/>
          </a:xfrm>
          <a:prstGeom prst="round1Rect">
            <a:avLst>
              <a:gd name="adj" fmla="val 0"/>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ru-RU" sz="3200" dirty="0" smtClean="0">
                <a:solidFill>
                  <a:schemeClr val="tx1"/>
                </a:solidFill>
              </a:rPr>
              <a:t>	</a:t>
            </a:r>
            <a:endParaRPr lang="ru-RU" sz="3200" dirty="0"/>
          </a:p>
        </p:txBody>
      </p:sp>
      <p:sp>
        <p:nvSpPr>
          <p:cNvPr id="17" name="Прямоугольник 16"/>
          <p:cNvSpPr/>
          <p:nvPr userDrawn="1"/>
        </p:nvSpPr>
        <p:spPr>
          <a:xfrm rot="16200000">
            <a:off x="8325079" y="3545607"/>
            <a:ext cx="628194" cy="666752"/>
          </a:xfrm>
          <a:prstGeom prst="rect">
            <a:avLst/>
          </a:prstGeom>
          <a:solidFill>
            <a:srgbClr val="CCD8E7">
              <a:alpha val="50196"/>
            </a:srgb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8" name="Прямоугольник 17"/>
          <p:cNvSpPr/>
          <p:nvPr userDrawn="1"/>
        </p:nvSpPr>
        <p:spPr>
          <a:xfrm rot="16200000">
            <a:off x="8325081" y="4217786"/>
            <a:ext cx="628194" cy="666752"/>
          </a:xfrm>
          <a:prstGeom prst="rect">
            <a:avLst/>
          </a:prstGeom>
          <a:solidFill>
            <a:srgbClr val="CCD8E7">
              <a:alpha val="50196"/>
            </a:srgb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9" name="Прямоугольник 18"/>
          <p:cNvSpPr/>
          <p:nvPr userDrawn="1"/>
        </p:nvSpPr>
        <p:spPr>
          <a:xfrm rot="16200000">
            <a:off x="8325076" y="4889963"/>
            <a:ext cx="628194" cy="666754"/>
          </a:xfrm>
          <a:prstGeom prst="rect">
            <a:avLst/>
          </a:prstGeom>
          <a:solidFill>
            <a:srgbClr val="CCD8E7">
              <a:alpha val="50196"/>
            </a:srgb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20" name="Прямоугольник 19"/>
          <p:cNvSpPr/>
          <p:nvPr userDrawn="1"/>
        </p:nvSpPr>
        <p:spPr>
          <a:xfrm rot="16200000">
            <a:off x="8325079" y="5562142"/>
            <a:ext cx="628194" cy="666752"/>
          </a:xfrm>
          <a:prstGeom prst="rect">
            <a:avLst/>
          </a:prstGeom>
          <a:solidFill>
            <a:srgbClr val="CCD8E7">
              <a:alpha val="50196"/>
            </a:srgb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6" name="Текст 15"/>
          <p:cNvSpPr>
            <a:spLocks noGrp="1"/>
          </p:cNvSpPr>
          <p:nvPr>
            <p:ph type="body" sz="quarter" idx="11" hasCustomPrompt="1"/>
          </p:nvPr>
        </p:nvSpPr>
        <p:spPr>
          <a:xfrm>
            <a:off x="300038" y="855663"/>
            <a:ext cx="8653462" cy="2652712"/>
          </a:xfrm>
        </p:spPr>
        <p:txBody>
          <a:bodyPr/>
          <a:lstStyle>
            <a:lvl1pPr>
              <a:defRPr/>
            </a:lvl1pPr>
          </a:lstStyle>
          <a:p>
            <a:pPr lvl="0"/>
            <a:r>
              <a:rPr lang="ru-RU" dirty="0" smtClean="0"/>
              <a:t>Формулировка вопроса</a:t>
            </a:r>
          </a:p>
        </p:txBody>
      </p:sp>
      <p:sp>
        <p:nvSpPr>
          <p:cNvPr id="25" name="Текст 24"/>
          <p:cNvSpPr>
            <a:spLocks noGrp="1"/>
          </p:cNvSpPr>
          <p:nvPr>
            <p:ph type="body" sz="quarter" idx="12" hasCustomPrompt="1"/>
          </p:nvPr>
        </p:nvSpPr>
        <p:spPr>
          <a:xfrm>
            <a:off x="274638" y="3590925"/>
            <a:ext cx="7988300" cy="582613"/>
          </a:xfrm>
        </p:spPr>
        <p:txBody>
          <a:bodyPr/>
          <a:lstStyle>
            <a:lvl2pPr>
              <a:defRPr/>
            </a:lvl2pPr>
          </a:lstStyle>
          <a:p>
            <a:pPr lvl="1"/>
            <a:r>
              <a:rPr lang="ru-RU" dirty="0" smtClean="0"/>
              <a:t>Ответ 1</a:t>
            </a:r>
          </a:p>
        </p:txBody>
      </p:sp>
      <p:sp>
        <p:nvSpPr>
          <p:cNvPr id="26" name="Текст 24"/>
          <p:cNvSpPr>
            <a:spLocks noGrp="1"/>
          </p:cNvSpPr>
          <p:nvPr>
            <p:ph type="body" sz="quarter" idx="13" hasCustomPrompt="1"/>
          </p:nvPr>
        </p:nvSpPr>
        <p:spPr>
          <a:xfrm>
            <a:off x="282950" y="4264256"/>
            <a:ext cx="7988300" cy="582613"/>
          </a:xfrm>
        </p:spPr>
        <p:txBody>
          <a:bodyPr/>
          <a:lstStyle>
            <a:lvl2pPr>
              <a:defRPr/>
            </a:lvl2pPr>
          </a:lstStyle>
          <a:p>
            <a:pPr lvl="1"/>
            <a:r>
              <a:rPr lang="ru-RU" dirty="0" smtClean="0"/>
              <a:t>Ответ 2</a:t>
            </a:r>
          </a:p>
        </p:txBody>
      </p:sp>
      <p:sp>
        <p:nvSpPr>
          <p:cNvPr id="27" name="Текст 24"/>
          <p:cNvSpPr>
            <a:spLocks noGrp="1"/>
          </p:cNvSpPr>
          <p:nvPr>
            <p:ph type="body" sz="quarter" idx="14" hasCustomPrompt="1"/>
          </p:nvPr>
        </p:nvSpPr>
        <p:spPr>
          <a:xfrm>
            <a:off x="299576" y="4929274"/>
            <a:ext cx="7988300" cy="582613"/>
          </a:xfrm>
        </p:spPr>
        <p:txBody>
          <a:bodyPr/>
          <a:lstStyle>
            <a:lvl2pPr>
              <a:defRPr baseline="0"/>
            </a:lvl2pPr>
          </a:lstStyle>
          <a:p>
            <a:pPr lvl="1"/>
            <a:r>
              <a:rPr lang="ru-RU" dirty="0" smtClean="0"/>
              <a:t>Ответ 3</a:t>
            </a:r>
          </a:p>
        </p:txBody>
      </p:sp>
      <p:sp>
        <p:nvSpPr>
          <p:cNvPr id="28" name="Текст 24"/>
          <p:cNvSpPr>
            <a:spLocks noGrp="1"/>
          </p:cNvSpPr>
          <p:nvPr>
            <p:ph type="body" sz="quarter" idx="15" hasCustomPrompt="1"/>
          </p:nvPr>
        </p:nvSpPr>
        <p:spPr>
          <a:xfrm>
            <a:off x="307889" y="5602605"/>
            <a:ext cx="7988300" cy="582613"/>
          </a:xfrm>
        </p:spPr>
        <p:txBody>
          <a:bodyPr/>
          <a:lstStyle>
            <a:lvl2pPr>
              <a:defRPr/>
            </a:lvl2pPr>
          </a:lstStyle>
          <a:p>
            <a:pPr lvl="1"/>
            <a:r>
              <a:rPr lang="ru-RU" dirty="0" smtClean="0"/>
              <a:t>Ответ 4</a:t>
            </a:r>
          </a:p>
        </p:txBody>
      </p:sp>
      <p:sp>
        <p:nvSpPr>
          <p:cNvPr id="22" name="Овал 21"/>
          <p:cNvSpPr/>
          <p:nvPr userDrawn="1"/>
        </p:nvSpPr>
        <p:spPr>
          <a:xfrm>
            <a:off x="7955280" y="5161895"/>
            <a:ext cx="166255" cy="166255"/>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ontrols>
      <p:control spid="5122" name="CommandButton1" r:id="rId2" imgW="1076400" imgH="495360"/>
      <p:control spid="5123" name="CommandButton2" r:id="rId3" imgW="1352520" imgH="495360"/>
      <p:control spid="5125" name="TextBox1" r:id="rId4" imgW="990720" imgH="219240"/>
      <p:control spid="5126" name="CommandButton4" r:id="rId5" imgW="590400" imgH="552600"/>
      <p:control spid="5127" name="CommandButton5" r:id="rId6" imgW="590400" imgH="552600"/>
      <p:control spid="5128" name="CommandButton6" r:id="rId7" imgW="590400" imgH="552600"/>
      <p:control spid="5129" name="CommandButton7" r:id="rId8" imgW="590400" imgH="552600"/>
    </p:controls>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hf sldNum="0" hdr="0" ft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Ответ №4">
    <p:spTree>
      <p:nvGrpSpPr>
        <p:cNvPr id="1" name=""/>
        <p:cNvGrpSpPr/>
        <p:nvPr/>
      </p:nvGrpSpPr>
      <p:grpSpPr>
        <a:xfrm>
          <a:off x="0" y="0"/>
          <a:ext cx="0" cy="0"/>
          <a:chOff x="0" y="0"/>
          <a:chExt cx="0" cy="0"/>
        </a:xfrm>
      </p:grpSpPr>
      <p:sp>
        <p:nvSpPr>
          <p:cNvPr id="5" name="Прямоугольник с одним вырезанным скругленным углом 4"/>
          <p:cNvSpPr/>
          <p:nvPr userDrawn="1"/>
        </p:nvSpPr>
        <p:spPr>
          <a:xfrm rot="16200000" flipH="1">
            <a:off x="1746250" y="-857250"/>
            <a:ext cx="5778500" cy="9017000"/>
          </a:xfrm>
          <a:prstGeom prst="snipRoundRect">
            <a:avLst>
              <a:gd name="adj1" fmla="val 2513"/>
              <a:gd name="adj2" fmla="val 0"/>
            </a:avLst>
          </a:prstGeom>
          <a:solidFill>
            <a:schemeClr val="accent1">
              <a:lumMod val="20000"/>
              <a:lumOff val="80000"/>
            </a:schemeClr>
          </a:solidFill>
          <a:ln w="9525"/>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21" name="Прямоугольник с одним скругленным углом 20"/>
          <p:cNvSpPr/>
          <p:nvPr userDrawn="1"/>
        </p:nvSpPr>
        <p:spPr>
          <a:xfrm flipH="1">
            <a:off x="124691" y="764771"/>
            <a:ext cx="8961116" cy="5677593"/>
          </a:xfrm>
          <a:prstGeom prst="round1Rect">
            <a:avLst>
              <a:gd name="adj" fmla="val 2682"/>
            </a:avLst>
          </a:prstGeom>
          <a:solidFill>
            <a:schemeClr val="tx2">
              <a:lumMod val="20000"/>
              <a:lumOff val="8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ru-RU" sz="3200" dirty="0" smtClean="0">
                <a:solidFill>
                  <a:schemeClr val="tx1"/>
                </a:solidFill>
              </a:rPr>
              <a:t>	</a:t>
            </a:r>
            <a:endParaRPr lang="ru-RU" sz="3200" dirty="0"/>
          </a:p>
        </p:txBody>
      </p:sp>
      <p:sp>
        <p:nvSpPr>
          <p:cNvPr id="2" name="Дата 1"/>
          <p:cNvSpPr>
            <a:spLocks noGrp="1"/>
          </p:cNvSpPr>
          <p:nvPr>
            <p:ph type="dt" sz="half" idx="10"/>
          </p:nvPr>
        </p:nvSpPr>
        <p:spPr>
          <a:xfrm>
            <a:off x="-6350" y="6492875"/>
            <a:ext cx="1066800" cy="365125"/>
          </a:xfrm>
        </p:spPr>
        <p:txBody>
          <a:bodyPr/>
          <a:lstStyle/>
          <a:p>
            <a:fld id="{18B78308-FE41-41FB-AAB2-D0B650B6D381}" type="datetimeFigureOut">
              <a:rPr lang="ru-RU" smtClean="0"/>
              <a:pPr/>
              <a:t>26.12.2015</a:t>
            </a:fld>
            <a:endParaRPr lang="ru-RU"/>
          </a:p>
        </p:txBody>
      </p:sp>
      <p:sp>
        <p:nvSpPr>
          <p:cNvPr id="6" name="TextBox 5"/>
          <p:cNvSpPr txBox="1"/>
          <p:nvPr userDrawn="1"/>
        </p:nvSpPr>
        <p:spPr>
          <a:xfrm>
            <a:off x="-6350" y="-66504"/>
            <a:ext cx="1378904" cy="923330"/>
          </a:xfrm>
          <a:prstGeom prst="rect">
            <a:avLst/>
          </a:prstGeom>
          <a:noFill/>
        </p:spPr>
        <p:txBody>
          <a:bodyPr wrap="none" rtlCol="0">
            <a:spAutoFit/>
          </a:bodyPr>
          <a:lstStyle/>
          <a:p>
            <a:r>
              <a:rPr lang="ru-RU" sz="5400" b="1" cap="none" spc="0" dirty="0" smtClean="0">
                <a:ln w="18000">
                  <a:solidFill>
                    <a:schemeClr val="accent6">
                      <a:lumMod val="60000"/>
                      <a:lumOff val="40000"/>
                    </a:schemeClr>
                  </a:solidFill>
                  <a:prstDash val="solid"/>
                  <a:miter lim="800000"/>
                </a:ln>
                <a:solidFill>
                  <a:schemeClr val="accent6">
                    <a:lumMod val="40000"/>
                    <a:lumOff val="60000"/>
                  </a:schemeClr>
                </a:solidFill>
                <a:effectLst>
                  <a:outerShdw blurRad="25500" dist="23000" dir="7020000" algn="tl">
                    <a:srgbClr val="000000">
                      <a:alpha val="50000"/>
                    </a:srgbClr>
                  </a:outerShdw>
                </a:effectLst>
              </a:rPr>
              <a:t>Тест</a:t>
            </a:r>
            <a:endParaRPr lang="ru-RU" sz="5400" b="1" cap="none" spc="0" dirty="0">
              <a:ln w="18000">
                <a:solidFill>
                  <a:schemeClr val="accent6">
                    <a:lumMod val="60000"/>
                    <a:lumOff val="40000"/>
                  </a:schemeClr>
                </a:solidFill>
                <a:prstDash val="solid"/>
                <a:miter lim="800000"/>
              </a:ln>
              <a:solidFill>
                <a:schemeClr val="accent6">
                  <a:lumMod val="40000"/>
                  <a:lumOff val="60000"/>
                </a:schemeClr>
              </a:solidFill>
              <a:effectLst>
                <a:outerShdw blurRad="25500" dist="23000" dir="7020000" algn="tl">
                  <a:srgbClr val="000000">
                    <a:alpha val="50000"/>
                  </a:srgbClr>
                </a:outerShdw>
              </a:effectLst>
            </a:endParaRPr>
          </a:p>
        </p:txBody>
      </p:sp>
      <p:sp>
        <p:nvSpPr>
          <p:cNvPr id="7" name="Прямоугольник 6"/>
          <p:cNvSpPr/>
          <p:nvPr userDrawn="1"/>
        </p:nvSpPr>
        <p:spPr>
          <a:xfrm>
            <a:off x="287651" y="5578287"/>
            <a:ext cx="7968581" cy="627047"/>
          </a:xfrm>
          <a:prstGeom prst="rect">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en-US" sz="2800" dirty="0" smtClean="0"/>
              <a:t>	</a:t>
            </a:r>
            <a:endParaRPr lang="ru-RU" sz="2800" dirty="0"/>
          </a:p>
        </p:txBody>
      </p:sp>
      <p:sp>
        <p:nvSpPr>
          <p:cNvPr id="8" name="Прямоугольник 7"/>
          <p:cNvSpPr/>
          <p:nvPr userDrawn="1"/>
        </p:nvSpPr>
        <p:spPr>
          <a:xfrm>
            <a:off x="290944" y="4904284"/>
            <a:ext cx="7965289" cy="634659"/>
          </a:xfrm>
          <a:prstGeom prst="rect">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en-US" sz="2800" dirty="0" smtClean="0"/>
              <a:t>	</a:t>
            </a:r>
            <a:endParaRPr lang="ru-RU" sz="2800" dirty="0"/>
          </a:p>
        </p:txBody>
      </p:sp>
      <p:sp>
        <p:nvSpPr>
          <p:cNvPr id="9" name="Прямоугольник 8"/>
          <p:cNvSpPr/>
          <p:nvPr userDrawn="1"/>
        </p:nvSpPr>
        <p:spPr>
          <a:xfrm>
            <a:off x="290945" y="4243592"/>
            <a:ext cx="7965288" cy="628962"/>
          </a:xfrm>
          <a:prstGeom prst="rect">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en-US" sz="2800" dirty="0" smtClean="0"/>
              <a:t>	</a:t>
            </a:r>
            <a:endParaRPr lang="ru-RU" sz="2800" dirty="0"/>
          </a:p>
        </p:txBody>
      </p:sp>
      <p:sp>
        <p:nvSpPr>
          <p:cNvPr id="10" name="Прямоугольник 9"/>
          <p:cNvSpPr/>
          <p:nvPr userDrawn="1"/>
        </p:nvSpPr>
        <p:spPr>
          <a:xfrm>
            <a:off x="282634" y="3576415"/>
            <a:ext cx="7973034" cy="621436"/>
          </a:xfrm>
          <a:prstGeom prst="rect">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ru-RU" sz="2800" dirty="0" smtClean="0">
                <a:solidFill>
                  <a:schemeClr val="tx1"/>
                </a:solidFill>
              </a:rPr>
              <a:t>	</a:t>
            </a:r>
            <a:endParaRPr lang="en-US" sz="2800" dirty="0" smtClean="0">
              <a:solidFill>
                <a:schemeClr val="tx1"/>
              </a:solidFill>
            </a:endParaRPr>
          </a:p>
        </p:txBody>
      </p:sp>
      <p:sp>
        <p:nvSpPr>
          <p:cNvPr id="11" name="Прямоугольник с одним скругленным углом 10"/>
          <p:cNvSpPr/>
          <p:nvPr userDrawn="1"/>
        </p:nvSpPr>
        <p:spPr>
          <a:xfrm flipH="1">
            <a:off x="290944" y="856211"/>
            <a:ext cx="8681598" cy="2651760"/>
          </a:xfrm>
          <a:prstGeom prst="round1Rect">
            <a:avLst>
              <a:gd name="adj" fmla="val 0"/>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ru-RU" sz="3200" dirty="0" smtClean="0">
                <a:solidFill>
                  <a:schemeClr val="tx1"/>
                </a:solidFill>
              </a:rPr>
              <a:t>	</a:t>
            </a:r>
            <a:endParaRPr lang="ru-RU" sz="3200" dirty="0"/>
          </a:p>
        </p:txBody>
      </p:sp>
      <p:sp>
        <p:nvSpPr>
          <p:cNvPr id="17" name="Прямоугольник 16"/>
          <p:cNvSpPr/>
          <p:nvPr userDrawn="1"/>
        </p:nvSpPr>
        <p:spPr>
          <a:xfrm rot="16200000">
            <a:off x="8325079" y="3545607"/>
            <a:ext cx="628194" cy="666752"/>
          </a:xfrm>
          <a:prstGeom prst="rect">
            <a:avLst/>
          </a:prstGeom>
          <a:solidFill>
            <a:srgbClr val="CCD8E7">
              <a:alpha val="50196"/>
            </a:srgb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8" name="Прямоугольник 17"/>
          <p:cNvSpPr/>
          <p:nvPr userDrawn="1"/>
        </p:nvSpPr>
        <p:spPr>
          <a:xfrm rot="16200000">
            <a:off x="8325081" y="4217786"/>
            <a:ext cx="628194" cy="666752"/>
          </a:xfrm>
          <a:prstGeom prst="rect">
            <a:avLst/>
          </a:prstGeom>
          <a:solidFill>
            <a:srgbClr val="CCD8E7">
              <a:alpha val="50196"/>
            </a:srgb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9" name="Прямоугольник 18"/>
          <p:cNvSpPr/>
          <p:nvPr userDrawn="1"/>
        </p:nvSpPr>
        <p:spPr>
          <a:xfrm rot="16200000">
            <a:off x="8325076" y="4889963"/>
            <a:ext cx="628194" cy="666754"/>
          </a:xfrm>
          <a:prstGeom prst="rect">
            <a:avLst/>
          </a:prstGeom>
          <a:solidFill>
            <a:srgbClr val="CCD8E7">
              <a:alpha val="50196"/>
            </a:srgb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20" name="Прямоугольник 19"/>
          <p:cNvSpPr/>
          <p:nvPr userDrawn="1"/>
        </p:nvSpPr>
        <p:spPr>
          <a:xfrm rot="16200000">
            <a:off x="8325079" y="5562142"/>
            <a:ext cx="628194" cy="666752"/>
          </a:xfrm>
          <a:prstGeom prst="rect">
            <a:avLst/>
          </a:prstGeom>
          <a:solidFill>
            <a:srgbClr val="CCD8E7">
              <a:alpha val="50196"/>
            </a:srgb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6" name="Текст 15"/>
          <p:cNvSpPr>
            <a:spLocks noGrp="1"/>
          </p:cNvSpPr>
          <p:nvPr>
            <p:ph type="body" sz="quarter" idx="11" hasCustomPrompt="1"/>
          </p:nvPr>
        </p:nvSpPr>
        <p:spPr>
          <a:xfrm>
            <a:off x="300038" y="855663"/>
            <a:ext cx="8653462" cy="2652712"/>
          </a:xfrm>
        </p:spPr>
        <p:txBody>
          <a:bodyPr/>
          <a:lstStyle>
            <a:lvl1pPr>
              <a:defRPr/>
            </a:lvl1pPr>
          </a:lstStyle>
          <a:p>
            <a:pPr lvl="0"/>
            <a:r>
              <a:rPr lang="ru-RU" dirty="0" smtClean="0"/>
              <a:t>Формулировка вопроса</a:t>
            </a:r>
          </a:p>
        </p:txBody>
      </p:sp>
      <p:sp>
        <p:nvSpPr>
          <p:cNvPr id="25" name="Текст 24"/>
          <p:cNvSpPr>
            <a:spLocks noGrp="1"/>
          </p:cNvSpPr>
          <p:nvPr>
            <p:ph type="body" sz="quarter" idx="12" hasCustomPrompt="1"/>
          </p:nvPr>
        </p:nvSpPr>
        <p:spPr>
          <a:xfrm>
            <a:off x="274638" y="3590925"/>
            <a:ext cx="7988300" cy="582613"/>
          </a:xfrm>
        </p:spPr>
        <p:txBody>
          <a:bodyPr/>
          <a:lstStyle>
            <a:lvl2pPr>
              <a:defRPr/>
            </a:lvl2pPr>
          </a:lstStyle>
          <a:p>
            <a:pPr lvl="1"/>
            <a:r>
              <a:rPr lang="ru-RU" dirty="0" smtClean="0"/>
              <a:t>Ответ 1</a:t>
            </a:r>
          </a:p>
        </p:txBody>
      </p:sp>
      <p:sp>
        <p:nvSpPr>
          <p:cNvPr id="26" name="Текст 24"/>
          <p:cNvSpPr>
            <a:spLocks noGrp="1"/>
          </p:cNvSpPr>
          <p:nvPr>
            <p:ph type="body" sz="quarter" idx="13" hasCustomPrompt="1"/>
          </p:nvPr>
        </p:nvSpPr>
        <p:spPr>
          <a:xfrm>
            <a:off x="282950" y="4264256"/>
            <a:ext cx="7988300" cy="582613"/>
          </a:xfrm>
        </p:spPr>
        <p:txBody>
          <a:bodyPr/>
          <a:lstStyle>
            <a:lvl2pPr>
              <a:defRPr/>
            </a:lvl2pPr>
          </a:lstStyle>
          <a:p>
            <a:pPr lvl="1"/>
            <a:r>
              <a:rPr lang="ru-RU" dirty="0" smtClean="0"/>
              <a:t>Ответ 2</a:t>
            </a:r>
          </a:p>
        </p:txBody>
      </p:sp>
      <p:sp>
        <p:nvSpPr>
          <p:cNvPr id="27" name="Текст 24"/>
          <p:cNvSpPr>
            <a:spLocks noGrp="1"/>
          </p:cNvSpPr>
          <p:nvPr>
            <p:ph type="body" sz="quarter" idx="14" hasCustomPrompt="1"/>
          </p:nvPr>
        </p:nvSpPr>
        <p:spPr>
          <a:xfrm>
            <a:off x="299576" y="4929274"/>
            <a:ext cx="7988300" cy="582613"/>
          </a:xfrm>
        </p:spPr>
        <p:txBody>
          <a:bodyPr/>
          <a:lstStyle>
            <a:lvl2pPr>
              <a:defRPr baseline="0"/>
            </a:lvl2pPr>
          </a:lstStyle>
          <a:p>
            <a:pPr lvl="1"/>
            <a:r>
              <a:rPr lang="ru-RU" dirty="0" smtClean="0"/>
              <a:t>Ответ 3</a:t>
            </a:r>
          </a:p>
        </p:txBody>
      </p:sp>
      <p:sp>
        <p:nvSpPr>
          <p:cNvPr id="28" name="Текст 24"/>
          <p:cNvSpPr>
            <a:spLocks noGrp="1"/>
          </p:cNvSpPr>
          <p:nvPr>
            <p:ph type="body" sz="quarter" idx="15" hasCustomPrompt="1"/>
          </p:nvPr>
        </p:nvSpPr>
        <p:spPr>
          <a:xfrm>
            <a:off x="307889" y="5602605"/>
            <a:ext cx="7988300" cy="582613"/>
          </a:xfrm>
        </p:spPr>
        <p:txBody>
          <a:bodyPr/>
          <a:lstStyle>
            <a:lvl2pPr>
              <a:defRPr/>
            </a:lvl2pPr>
          </a:lstStyle>
          <a:p>
            <a:pPr lvl="1"/>
            <a:r>
              <a:rPr lang="ru-RU" dirty="0" smtClean="0"/>
              <a:t>Ответ 4</a:t>
            </a:r>
          </a:p>
        </p:txBody>
      </p:sp>
      <p:sp>
        <p:nvSpPr>
          <p:cNvPr id="22" name="Овал 21"/>
          <p:cNvSpPr/>
          <p:nvPr userDrawn="1"/>
        </p:nvSpPr>
        <p:spPr>
          <a:xfrm>
            <a:off x="7955280" y="5822296"/>
            <a:ext cx="166255" cy="166255"/>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ontrols>
      <p:control spid="6146" name="CommandButton1" r:id="rId2" imgW="1076400" imgH="495360"/>
      <p:control spid="6147" name="CommandButton2" r:id="rId3" imgW="1352520" imgH="495360"/>
      <p:control spid="6149" name="TextBox1" r:id="rId4" imgW="990720" imgH="219240"/>
      <p:control spid="6150" name="CommandButton4" r:id="rId5" imgW="590400" imgH="552600"/>
      <p:control spid="6151" name="CommandButton5" r:id="rId6" imgW="590400" imgH="552600"/>
      <p:control spid="6152" name="CommandButton6" r:id="rId7" imgW="590400" imgH="552600"/>
      <p:control spid="6153" name="CommandButton7" r:id="rId8" imgW="590400" imgH="552600"/>
    </p:controls>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hf sldNum="0" hdr="0" ft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Итог">
    <p:spTree>
      <p:nvGrpSpPr>
        <p:cNvPr id="1" name=""/>
        <p:cNvGrpSpPr/>
        <p:nvPr/>
      </p:nvGrpSpPr>
      <p:grpSpPr>
        <a:xfrm>
          <a:off x="0" y="0"/>
          <a:ext cx="0" cy="0"/>
          <a:chOff x="0" y="0"/>
          <a:chExt cx="0" cy="0"/>
        </a:xfrm>
      </p:grpSpPr>
      <p:sp>
        <p:nvSpPr>
          <p:cNvPr id="5" name="Прямоугольник с одним вырезанным скругленным углом 4"/>
          <p:cNvSpPr/>
          <p:nvPr userDrawn="1"/>
        </p:nvSpPr>
        <p:spPr>
          <a:xfrm rot="16200000" flipH="1">
            <a:off x="1746250" y="-857250"/>
            <a:ext cx="5778500" cy="9017000"/>
          </a:xfrm>
          <a:prstGeom prst="snipRoundRect">
            <a:avLst>
              <a:gd name="adj1" fmla="val 2513"/>
              <a:gd name="adj2" fmla="val 0"/>
            </a:avLst>
          </a:prstGeom>
          <a:solidFill>
            <a:schemeClr val="accent1">
              <a:lumMod val="20000"/>
              <a:lumOff val="80000"/>
            </a:schemeClr>
          </a:solidFill>
          <a:ln w="9525"/>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21" name="Прямоугольник с одним скругленным углом 20"/>
          <p:cNvSpPr/>
          <p:nvPr userDrawn="1"/>
        </p:nvSpPr>
        <p:spPr>
          <a:xfrm flipH="1">
            <a:off x="124691" y="764771"/>
            <a:ext cx="8961116" cy="5677593"/>
          </a:xfrm>
          <a:prstGeom prst="round1Rect">
            <a:avLst>
              <a:gd name="adj" fmla="val 2682"/>
            </a:avLst>
          </a:prstGeom>
          <a:solidFill>
            <a:schemeClr val="tx2">
              <a:lumMod val="20000"/>
              <a:lumOff val="8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ru-RU" sz="3200" dirty="0" smtClean="0">
                <a:solidFill>
                  <a:schemeClr val="tx1"/>
                </a:solidFill>
              </a:rPr>
              <a:t>	</a:t>
            </a:r>
            <a:endParaRPr lang="ru-RU" sz="3200" dirty="0"/>
          </a:p>
        </p:txBody>
      </p:sp>
      <p:sp>
        <p:nvSpPr>
          <p:cNvPr id="2" name="Дата 1"/>
          <p:cNvSpPr>
            <a:spLocks noGrp="1"/>
          </p:cNvSpPr>
          <p:nvPr>
            <p:ph type="dt" sz="half" idx="10"/>
          </p:nvPr>
        </p:nvSpPr>
        <p:spPr>
          <a:xfrm>
            <a:off x="-6350" y="6492875"/>
            <a:ext cx="1066800" cy="365125"/>
          </a:xfrm>
        </p:spPr>
        <p:txBody>
          <a:bodyPr/>
          <a:lstStyle/>
          <a:p>
            <a:fld id="{18B78308-FE41-41FB-AAB2-D0B650B6D381}" type="datetimeFigureOut">
              <a:rPr lang="ru-RU" smtClean="0"/>
              <a:pPr/>
              <a:t>26.12.2015</a:t>
            </a:fld>
            <a:endParaRPr lang="ru-RU"/>
          </a:p>
        </p:txBody>
      </p:sp>
      <p:sp>
        <p:nvSpPr>
          <p:cNvPr id="6" name="TextBox 5"/>
          <p:cNvSpPr txBox="1"/>
          <p:nvPr userDrawn="1"/>
        </p:nvSpPr>
        <p:spPr>
          <a:xfrm>
            <a:off x="-6350" y="-66504"/>
            <a:ext cx="1378904" cy="923330"/>
          </a:xfrm>
          <a:prstGeom prst="rect">
            <a:avLst/>
          </a:prstGeom>
          <a:noFill/>
        </p:spPr>
        <p:txBody>
          <a:bodyPr wrap="none" rtlCol="0">
            <a:spAutoFit/>
          </a:bodyPr>
          <a:lstStyle/>
          <a:p>
            <a:r>
              <a:rPr lang="ru-RU" sz="5400" b="1" cap="none" spc="0" dirty="0" smtClean="0">
                <a:ln w="18000">
                  <a:solidFill>
                    <a:schemeClr val="accent6">
                      <a:lumMod val="60000"/>
                      <a:lumOff val="40000"/>
                    </a:schemeClr>
                  </a:solidFill>
                  <a:prstDash val="solid"/>
                  <a:miter lim="800000"/>
                </a:ln>
                <a:solidFill>
                  <a:schemeClr val="accent6">
                    <a:lumMod val="40000"/>
                    <a:lumOff val="60000"/>
                  </a:schemeClr>
                </a:solidFill>
                <a:effectLst>
                  <a:outerShdw blurRad="25500" dist="23000" dir="7020000" algn="tl">
                    <a:srgbClr val="000000">
                      <a:alpha val="50000"/>
                    </a:srgbClr>
                  </a:outerShdw>
                </a:effectLst>
              </a:rPr>
              <a:t>Тест</a:t>
            </a:r>
            <a:endParaRPr lang="ru-RU" sz="5400" b="1" cap="none" spc="0" dirty="0">
              <a:ln w="18000">
                <a:solidFill>
                  <a:schemeClr val="accent6">
                    <a:lumMod val="60000"/>
                    <a:lumOff val="40000"/>
                  </a:schemeClr>
                </a:solidFill>
                <a:prstDash val="solid"/>
                <a:miter lim="800000"/>
              </a:ln>
              <a:solidFill>
                <a:schemeClr val="accent6">
                  <a:lumMod val="40000"/>
                  <a:lumOff val="60000"/>
                </a:schemeClr>
              </a:solidFill>
              <a:effectLst>
                <a:outerShdw blurRad="25500" dist="23000" dir="7020000" algn="tl">
                  <a:srgbClr val="000000">
                    <a:alpha val="50000"/>
                  </a:srgbClr>
                </a:outerShdw>
              </a:effectLst>
            </a:endParaRPr>
          </a:p>
        </p:txBody>
      </p:sp>
      <p:sp>
        <p:nvSpPr>
          <p:cNvPr id="11" name="Прямоугольник с одним скругленным углом 10"/>
          <p:cNvSpPr/>
          <p:nvPr userDrawn="1"/>
        </p:nvSpPr>
        <p:spPr>
          <a:xfrm flipH="1">
            <a:off x="290944" y="856210"/>
            <a:ext cx="8681598" cy="5436525"/>
          </a:xfrm>
          <a:prstGeom prst="round1Rect">
            <a:avLst>
              <a:gd name="adj" fmla="val 0"/>
            </a:avLst>
          </a:prstGeom>
          <a:solidFill>
            <a:schemeClr val="accent6">
              <a:lumMod val="40000"/>
              <a:lumOff val="60000"/>
              <a:alpha val="50196"/>
            </a:schemeClr>
          </a:solidFill>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ru-RU" sz="3200" dirty="0" smtClean="0">
                <a:solidFill>
                  <a:schemeClr val="tx1"/>
                </a:solidFill>
              </a:rPr>
              <a:t>	</a:t>
            </a:r>
            <a:endParaRPr lang="ru-RU" sz="3200" dirty="0"/>
          </a:p>
        </p:txBody>
      </p:sp>
      <p:sp>
        <p:nvSpPr>
          <p:cNvPr id="23" name="TextBox 22"/>
          <p:cNvSpPr txBox="1"/>
          <p:nvPr userDrawn="1"/>
        </p:nvSpPr>
        <p:spPr>
          <a:xfrm>
            <a:off x="290946" y="872836"/>
            <a:ext cx="8678487" cy="830997"/>
          </a:xfrm>
          <a:prstGeom prst="rect">
            <a:avLst/>
          </a:prstGeom>
          <a:noFill/>
        </p:spPr>
        <p:txBody>
          <a:bodyPr wrap="squar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4800" spc="-150" dirty="0" smtClean="0">
                <a:solidFill>
                  <a:schemeClr val="tx1"/>
                </a:solidFill>
              </a:rPr>
              <a:t>Анализ работы с тестом</a:t>
            </a:r>
            <a:endParaRPr lang="ru-RU" sz="3600" spc="-150" dirty="0" smtClean="0">
              <a:solidFill>
                <a:schemeClr val="tx1"/>
              </a:solidFill>
            </a:endParaRPr>
          </a:p>
        </p:txBody>
      </p:sp>
    </p:spTree>
    <p:controls>
      <p:control spid="8196" name="TextBox1" r:id="rId2" imgW="981000" imgH="219240"/>
      <p:control spid="8201" name="CommandButton1" r:id="rId3" imgW="5600880" imgH="800280"/>
      <p:control spid="8202" name="TextBox2" r:id="rId4" imgW="1209600" imgH="771480"/>
      <p:control spid="8203" name="CommandButton2" r:id="rId5" imgW="5600880" imgH="800280"/>
      <p:control spid="8204" name="TextBox3" r:id="rId6" imgW="1209600" imgH="771480"/>
      <p:control spid="8205" name="CommandButton3" r:id="rId7" imgW="5600880" imgH="800280"/>
      <p:control spid="8206" name="TextBox4" r:id="rId8" imgW="1209600" imgH="771480"/>
      <p:control spid="8207" name="CommandButton4" r:id="rId9" imgW="5600880" imgH="800280"/>
      <p:control spid="8208" name="TextBox5" r:id="rId10" imgW="1209600" imgH="771480"/>
      <p:control spid="8209" name="CommandButton5" r:id="rId11" imgW="3419640" imgH="800280"/>
      <p:control spid="8210" name="CommandButton6" r:id="rId12" imgW="3419640" imgH="800280"/>
    </p:controls>
  </p:cSld>
  <p:clrMapOvr>
    <a:masterClrMapping/>
  </p:clrMapOvr>
  <p:transition advClick="0"/>
  <p:timing>
    <p:tnLst>
      <p:par>
        <p:cTn id="1" dur="indefinite" restart="never" nodeType="tmRoot"/>
      </p:par>
    </p:tnLst>
  </p:timing>
  <p:hf sldNum="0" hdr="0" ftr="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B78308-FE41-41FB-AAB2-D0B650B6D381}" type="datetimeFigureOut">
              <a:rPr lang="ru-RU" smtClean="0"/>
              <a:pPr/>
              <a:t>26.12.2015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B830EF-4C9E-4C2A-9C15-B1668713B94D}"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5" r:id="rId2"/>
    <p:sldLayoutId id="2147483656" r:id="rId3"/>
    <p:sldLayoutId id="2147483657" r:id="rId4"/>
    <p:sldLayoutId id="2147483658" r:id="rId5"/>
    <p:sldLayoutId id="2147483660" r:id="rId6"/>
  </p:sldLayoutIdLst>
  <p:transition advClick="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Дата 5"/>
          <p:cNvSpPr>
            <a:spLocks noGrp="1"/>
          </p:cNvSpPr>
          <p:nvPr>
            <p:ph type="dt" sz="half" idx="10"/>
          </p:nvPr>
        </p:nvSpPr>
        <p:spPr/>
        <p:txBody>
          <a:bodyPr/>
          <a:lstStyle/>
          <a:p>
            <a:fld id="{18B78308-FE41-41FB-AAB2-D0B650B6D381}" type="datetimeFigureOut">
              <a:rPr lang="ru-RU" smtClean="0"/>
              <a:pPr/>
              <a:t>26.12.2015</a:t>
            </a:fld>
            <a:endParaRPr lang="ru-RU"/>
          </a:p>
        </p:txBody>
      </p:sp>
      <p:sp>
        <p:nvSpPr>
          <p:cNvPr id="11" name="Текст 10"/>
          <p:cNvSpPr>
            <a:spLocks noGrp="1"/>
          </p:cNvSpPr>
          <p:nvPr>
            <p:ph type="body" sz="quarter" idx="11"/>
          </p:nvPr>
        </p:nvSpPr>
        <p:spPr>
          <a:effectLst>
            <a:glow rad="228600">
              <a:schemeClr val="accent4">
                <a:satMod val="175000"/>
                <a:alpha val="40000"/>
              </a:schemeClr>
            </a:glow>
            <a:outerShdw blurRad="40000" dist="20000" dir="5400000" rotWithShape="0">
              <a:srgbClr val="000000">
                <a:alpha val="38000"/>
              </a:srgbClr>
            </a:outerShdw>
          </a:effectLst>
        </p:spPr>
        <p:style>
          <a:lnRef idx="3">
            <a:schemeClr val="lt1"/>
          </a:lnRef>
          <a:fillRef idx="1">
            <a:schemeClr val="accent6"/>
          </a:fillRef>
          <a:effectRef idx="1">
            <a:schemeClr val="accent6"/>
          </a:effectRef>
          <a:fontRef idx="minor">
            <a:schemeClr val="lt1"/>
          </a:fontRef>
        </p:style>
        <p:txBody>
          <a:bodyPr/>
          <a:lstStyle/>
          <a:p>
            <a:r>
              <a:rPr lang="ru-RU" b="1" dirty="0" smtClean="0">
                <a:latin typeface="Times New Roman" pitchFamily="18" charset="0"/>
                <a:cs typeface="Times New Roman" pitchFamily="18" charset="0"/>
              </a:rPr>
              <a:t>ЗАДАНИЕ №17</a:t>
            </a:r>
          </a:p>
          <a:p>
            <a:r>
              <a:rPr lang="ru-RU" b="1" dirty="0" smtClean="0">
                <a:latin typeface="Times New Roman" pitchFamily="18" charset="0"/>
                <a:cs typeface="Times New Roman" pitchFamily="18" charset="0"/>
              </a:rPr>
              <a:t>ЕГЭ</a:t>
            </a:r>
            <a:endParaRPr lang="ru-RU" b="1" dirty="0">
              <a:latin typeface="Times New Roman" pitchFamily="18" charset="0"/>
              <a:cs typeface="Times New Roman" pitchFamily="18" charset="0"/>
            </a:endParaRPr>
          </a:p>
        </p:txBody>
      </p:sp>
      <p:sp>
        <p:nvSpPr>
          <p:cNvPr id="12" name="Текст 11"/>
          <p:cNvSpPr>
            <a:spLocks noGrp="1"/>
          </p:cNvSpPr>
          <p:nvPr>
            <p:ph type="body" sz="quarter" idx="12"/>
          </p:nvPr>
        </p:nvSpPr>
        <p:spPr>
          <a:xfrm>
            <a:off x="1056289" y="4471960"/>
            <a:ext cx="4463361" cy="1581998"/>
          </a:xfrm>
          <a:ln w="34925">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a:lstStyle/>
          <a:p>
            <a:r>
              <a:rPr lang="ru-RU" b="1" dirty="0" smtClean="0"/>
              <a:t>     ЭФЕНДИЕВ М.М.</a:t>
            </a:r>
            <a:endParaRPr lang="ru-RU" b="1" dirty="0"/>
          </a:p>
        </p:txBody>
      </p:sp>
      <p:sp>
        <p:nvSpPr>
          <p:cNvPr id="13" name="Текст 12"/>
          <p:cNvSpPr>
            <a:spLocks noGrp="1"/>
          </p:cNvSpPr>
          <p:nvPr>
            <p:ph type="body" sz="quarter" idx="13"/>
          </p:nvPr>
        </p:nvSpPr>
        <p:spPr>
          <a:xfrm>
            <a:off x="5586152" y="4645381"/>
            <a:ext cx="3009207" cy="1377047"/>
          </a:xfrm>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a:lstStyle/>
          <a:p>
            <a:r>
              <a:rPr lang="ru-RU" b="1" dirty="0" smtClean="0"/>
              <a:t>   11 класс</a:t>
            </a:r>
            <a:endParaRPr lang="ru-RU" b="1" dirty="0"/>
          </a:p>
        </p:txBody>
      </p:sp>
    </p:spTree>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8B78308-FE41-41FB-AAB2-D0B650B6D381}" type="datetimeFigureOut">
              <a:rPr lang="ru-RU" smtClean="0"/>
              <a:pPr/>
              <a:t>26.12.2015</a:t>
            </a:fld>
            <a:endParaRPr lang="ru-RU"/>
          </a:p>
        </p:txBody>
      </p:sp>
      <p:sp>
        <p:nvSpPr>
          <p:cNvPr id="3" name="Текст 2"/>
          <p:cNvSpPr>
            <a:spLocks noGrp="1"/>
          </p:cNvSpPr>
          <p:nvPr>
            <p:ph type="body" sz="quarter" idx="11"/>
          </p:nvPr>
        </p:nvSpPr>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ru-RU" sz="2000" dirty="0" smtClean="0"/>
              <a:t>9.Расставьте знаки препинания: укажите все цифры, на месте которых в предложении должны стоять запятые.</a:t>
            </a:r>
          </a:p>
          <a:p>
            <a:r>
              <a:rPr lang="ru-RU" sz="2000" b="1" dirty="0" smtClean="0"/>
              <a:t>После открытия второго и третьего спутников Плутона астрономы впервые выдвинули гипотезу, что вокруг этой удалённой от Земли планеты (1) может быть (2) тонкое пылевое кольцо. Оно (3) по мнению учёных (4) могло сформироваться из частиц, выброшенных на орбиту в результате столкновений этих спутников с астероидами.</a:t>
            </a:r>
            <a:endParaRPr lang="ru-RU" sz="2000" dirty="0" smtClean="0"/>
          </a:p>
          <a:p>
            <a:endParaRPr lang="ru-RU" sz="2000" dirty="0"/>
          </a:p>
        </p:txBody>
      </p:sp>
      <p:sp>
        <p:nvSpPr>
          <p:cNvPr id="4" name="Текст 3"/>
          <p:cNvSpPr>
            <a:spLocks noGrp="1"/>
          </p:cNvSpPr>
          <p:nvPr>
            <p:ph type="body" sz="quarter" idx="12"/>
          </p:nvPr>
        </p:nvSpPr>
        <p:spPr/>
        <p:txBody>
          <a:bodyPr/>
          <a:lstStyle/>
          <a:p>
            <a:r>
              <a:rPr lang="ru-RU" dirty="0" smtClean="0"/>
              <a:t>1,2,3</a:t>
            </a:r>
            <a:endParaRPr lang="ru-RU" dirty="0"/>
          </a:p>
        </p:txBody>
      </p:sp>
      <p:sp>
        <p:nvSpPr>
          <p:cNvPr id="5" name="Текст 4"/>
          <p:cNvSpPr>
            <a:spLocks noGrp="1"/>
          </p:cNvSpPr>
          <p:nvPr>
            <p:ph type="body" sz="quarter" idx="13"/>
          </p:nvPr>
        </p:nvSpPr>
        <p:spPr/>
        <p:txBody>
          <a:bodyPr/>
          <a:lstStyle/>
          <a:p>
            <a:r>
              <a:rPr lang="ru-RU" dirty="0" smtClean="0"/>
              <a:t>3,4</a:t>
            </a:r>
            <a:endParaRPr lang="ru-RU" dirty="0"/>
          </a:p>
        </p:txBody>
      </p:sp>
      <p:sp>
        <p:nvSpPr>
          <p:cNvPr id="6" name="Текст 5"/>
          <p:cNvSpPr>
            <a:spLocks noGrp="1"/>
          </p:cNvSpPr>
          <p:nvPr>
            <p:ph type="body" sz="quarter" idx="14"/>
          </p:nvPr>
        </p:nvSpPr>
        <p:spPr/>
        <p:txBody>
          <a:bodyPr/>
          <a:lstStyle/>
          <a:p>
            <a:r>
              <a:rPr lang="ru-RU" dirty="0" smtClean="0"/>
              <a:t>1,3,4</a:t>
            </a:r>
            <a:endParaRPr lang="ru-RU" dirty="0"/>
          </a:p>
        </p:txBody>
      </p:sp>
      <p:sp>
        <p:nvSpPr>
          <p:cNvPr id="7" name="Текст 6"/>
          <p:cNvSpPr>
            <a:spLocks noGrp="1"/>
          </p:cNvSpPr>
          <p:nvPr>
            <p:ph type="body" sz="quarter" idx="15"/>
          </p:nvPr>
        </p:nvSpPr>
        <p:spPr/>
        <p:txBody>
          <a:bodyPr/>
          <a:lstStyle/>
          <a:p>
            <a:r>
              <a:rPr lang="ru-RU" dirty="0" smtClean="0"/>
              <a:t>2,4</a:t>
            </a:r>
            <a:endParaRPr lang="ru-RU" dirty="0"/>
          </a:p>
        </p:txBody>
      </p:sp>
    </p:spTree>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8B78308-FE41-41FB-AAB2-D0B650B6D381}" type="datetimeFigureOut">
              <a:rPr lang="ru-RU" smtClean="0"/>
              <a:pPr/>
              <a:t>26.12.2015</a:t>
            </a:fld>
            <a:endParaRPr lang="ru-RU"/>
          </a:p>
        </p:txBody>
      </p:sp>
      <p:sp>
        <p:nvSpPr>
          <p:cNvPr id="3" name="Текст 2"/>
          <p:cNvSpPr>
            <a:spLocks noGrp="1"/>
          </p:cNvSpPr>
          <p:nvPr>
            <p:ph type="body" sz="quarter" idx="11"/>
          </p:nvPr>
        </p:nvSpPr>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ru-RU" sz="2000" dirty="0" smtClean="0"/>
              <a:t>10.Расставьте знаки препинания: укажите все цифры, на месте которых в предложении должны стоять запятые.</a:t>
            </a:r>
          </a:p>
          <a:p>
            <a:r>
              <a:rPr lang="ru-RU" sz="2000" b="1" dirty="0" smtClean="0"/>
              <a:t>Поздней осенью или зимой на улицах городов появляются стайки то мелодично щебечущих, то резко кричащих птиц. Вот (1) видимо (2) за этот крик и получили птицы своё имя — свиристели, ведь глагол «свиристеть» (3) как считают лингвисты (4) когда-то означал «резко свистеть, кричать».</a:t>
            </a:r>
            <a:endParaRPr lang="ru-RU" sz="2000" dirty="0" smtClean="0"/>
          </a:p>
          <a:p>
            <a:endParaRPr lang="ru-RU" sz="2000" dirty="0"/>
          </a:p>
        </p:txBody>
      </p:sp>
      <p:sp>
        <p:nvSpPr>
          <p:cNvPr id="4" name="Текст 3"/>
          <p:cNvSpPr>
            <a:spLocks noGrp="1"/>
          </p:cNvSpPr>
          <p:nvPr>
            <p:ph type="body" sz="quarter" idx="12"/>
          </p:nvPr>
        </p:nvSpPr>
        <p:spPr/>
        <p:txBody>
          <a:bodyPr/>
          <a:lstStyle/>
          <a:p>
            <a:r>
              <a:rPr lang="ru-RU" dirty="0" smtClean="0"/>
              <a:t>1,3,4</a:t>
            </a:r>
            <a:endParaRPr lang="ru-RU" dirty="0"/>
          </a:p>
        </p:txBody>
      </p:sp>
      <p:sp>
        <p:nvSpPr>
          <p:cNvPr id="5" name="Текст 4"/>
          <p:cNvSpPr>
            <a:spLocks noGrp="1"/>
          </p:cNvSpPr>
          <p:nvPr>
            <p:ph type="body" sz="quarter" idx="13"/>
          </p:nvPr>
        </p:nvSpPr>
        <p:spPr/>
        <p:txBody>
          <a:bodyPr/>
          <a:lstStyle/>
          <a:p>
            <a:r>
              <a:rPr lang="ru-RU" dirty="0" smtClean="0"/>
              <a:t>2,4</a:t>
            </a:r>
            <a:endParaRPr lang="ru-RU" dirty="0"/>
          </a:p>
        </p:txBody>
      </p:sp>
      <p:sp>
        <p:nvSpPr>
          <p:cNvPr id="6" name="Текст 5"/>
          <p:cNvSpPr>
            <a:spLocks noGrp="1"/>
          </p:cNvSpPr>
          <p:nvPr>
            <p:ph type="body" sz="quarter" idx="14"/>
          </p:nvPr>
        </p:nvSpPr>
        <p:spPr/>
        <p:txBody>
          <a:bodyPr/>
          <a:lstStyle/>
          <a:p>
            <a:r>
              <a:rPr lang="ru-RU" smtClean="0"/>
              <a:t>1,2,3</a:t>
            </a:r>
            <a:endParaRPr lang="ru-RU"/>
          </a:p>
        </p:txBody>
      </p:sp>
      <p:sp>
        <p:nvSpPr>
          <p:cNvPr id="7" name="Текст 6"/>
          <p:cNvSpPr>
            <a:spLocks noGrp="1"/>
          </p:cNvSpPr>
          <p:nvPr>
            <p:ph type="body" sz="quarter" idx="15"/>
          </p:nvPr>
        </p:nvSpPr>
        <p:spPr/>
        <p:txBody>
          <a:bodyPr/>
          <a:lstStyle/>
          <a:p>
            <a:r>
              <a:rPr lang="ru-RU" dirty="0" smtClean="0"/>
              <a:t>1,2,3 и 4</a:t>
            </a:r>
            <a:endParaRPr lang="ru-RU" dirty="0"/>
          </a:p>
        </p:txBody>
      </p:sp>
    </p:spTree>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8B78308-FE41-41FB-AAB2-D0B650B6D381}" type="datetimeFigureOut">
              <a:rPr lang="ru-RU" smtClean="0"/>
              <a:pPr/>
              <a:t>26.12.2015</a:t>
            </a:fld>
            <a:endParaRPr lang="ru-RU"/>
          </a:p>
        </p:txBody>
      </p:sp>
    </p:spTree>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8B78308-FE41-41FB-AAB2-D0B650B6D381}" type="datetimeFigureOut">
              <a:rPr lang="ru-RU" smtClean="0"/>
              <a:pPr/>
              <a:t>26.12.2015</a:t>
            </a:fld>
            <a:endParaRPr lang="ru-RU"/>
          </a:p>
        </p:txBody>
      </p:sp>
      <p:sp>
        <p:nvSpPr>
          <p:cNvPr id="3" name="Текст 2"/>
          <p:cNvSpPr>
            <a:spLocks noGrp="1"/>
          </p:cNvSpPr>
          <p:nvPr>
            <p:ph type="body" sz="quarter" idx="11"/>
          </p:nvPr>
        </p:nvSpPr>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ru-RU" sz="2000" dirty="0" smtClean="0"/>
              <a:t>1.Расставьте знаки препинания: укажите все цифры, на месте которых в предложении должны стоять запятые.</a:t>
            </a:r>
          </a:p>
          <a:p>
            <a:r>
              <a:rPr lang="ru-RU" b="1" dirty="0" smtClean="0"/>
              <a:t>По моему (1) растерянному взгляду было несложно догадаться о случившемся. Зима (2) по-моему (3) лучшее время года.</a:t>
            </a:r>
            <a:endParaRPr lang="ru-RU" dirty="0" smtClean="0"/>
          </a:p>
          <a:p>
            <a:endParaRPr lang="ru-RU" dirty="0"/>
          </a:p>
        </p:txBody>
      </p:sp>
      <p:sp>
        <p:nvSpPr>
          <p:cNvPr id="4" name="Текст 3"/>
          <p:cNvSpPr>
            <a:spLocks noGrp="1"/>
          </p:cNvSpPr>
          <p:nvPr>
            <p:ph type="body" sz="quarter" idx="12"/>
          </p:nvPr>
        </p:nvSpPr>
        <p:spPr/>
        <p:txBody>
          <a:bodyPr/>
          <a:lstStyle/>
          <a:p>
            <a:pPr>
              <a:buNone/>
            </a:pPr>
            <a:r>
              <a:rPr lang="ru-RU" dirty="0" smtClean="0"/>
              <a:t>1,3</a:t>
            </a:r>
            <a:endParaRPr lang="ru-RU" dirty="0"/>
          </a:p>
        </p:txBody>
      </p:sp>
      <p:sp>
        <p:nvSpPr>
          <p:cNvPr id="5" name="Текст 4"/>
          <p:cNvSpPr>
            <a:spLocks noGrp="1"/>
          </p:cNvSpPr>
          <p:nvPr>
            <p:ph type="body" sz="quarter" idx="13"/>
          </p:nvPr>
        </p:nvSpPr>
        <p:spPr/>
        <p:txBody>
          <a:bodyPr/>
          <a:lstStyle/>
          <a:p>
            <a:pPr>
              <a:buNone/>
            </a:pPr>
            <a:r>
              <a:rPr lang="ru-RU" dirty="0" smtClean="0"/>
              <a:t>2</a:t>
            </a:r>
            <a:endParaRPr lang="ru-RU" dirty="0"/>
          </a:p>
        </p:txBody>
      </p:sp>
      <p:sp>
        <p:nvSpPr>
          <p:cNvPr id="6" name="Текст 5"/>
          <p:cNvSpPr>
            <a:spLocks noGrp="1"/>
          </p:cNvSpPr>
          <p:nvPr>
            <p:ph type="body" sz="quarter" idx="14"/>
          </p:nvPr>
        </p:nvSpPr>
        <p:spPr/>
        <p:txBody>
          <a:bodyPr/>
          <a:lstStyle/>
          <a:p>
            <a:pPr>
              <a:buNone/>
            </a:pPr>
            <a:r>
              <a:rPr lang="ru-RU" dirty="0" smtClean="0"/>
              <a:t>2,3</a:t>
            </a:r>
            <a:endParaRPr lang="ru-RU" dirty="0"/>
          </a:p>
        </p:txBody>
      </p:sp>
      <p:sp>
        <p:nvSpPr>
          <p:cNvPr id="7" name="Текст 6"/>
          <p:cNvSpPr>
            <a:spLocks noGrp="1"/>
          </p:cNvSpPr>
          <p:nvPr>
            <p:ph type="body" sz="quarter" idx="15"/>
          </p:nvPr>
        </p:nvSpPr>
        <p:spPr/>
        <p:txBody>
          <a:bodyPr/>
          <a:lstStyle/>
          <a:p>
            <a:pPr>
              <a:buNone/>
            </a:pPr>
            <a:r>
              <a:rPr lang="ru-RU" dirty="0" smtClean="0"/>
              <a:t>1,2</a:t>
            </a:r>
            <a:endParaRPr lang="ru-RU" dirty="0"/>
          </a:p>
        </p:txBody>
      </p:sp>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8B78308-FE41-41FB-AAB2-D0B650B6D381}" type="datetimeFigureOut">
              <a:rPr lang="ru-RU" smtClean="0"/>
              <a:pPr/>
              <a:t>26.12.2015</a:t>
            </a:fld>
            <a:endParaRPr lang="ru-RU"/>
          </a:p>
        </p:txBody>
      </p:sp>
      <p:sp>
        <p:nvSpPr>
          <p:cNvPr id="3" name="Текст 2"/>
          <p:cNvSpPr>
            <a:spLocks noGrp="1"/>
          </p:cNvSpPr>
          <p:nvPr>
            <p:ph type="body" sz="quarter" idx="11"/>
          </p:nvPr>
        </p:nvSpPr>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ru-RU" sz="2000" dirty="0" smtClean="0"/>
              <a:t>2.Расставьте знаки препинания: укажите все цифры, на месте которых в предложении должны стоять запятые.</a:t>
            </a:r>
          </a:p>
          <a:p>
            <a:r>
              <a:rPr lang="ru-RU" sz="2400" b="1" dirty="0" smtClean="0"/>
              <a:t>Достоевский очень гордился тем, что изобрёл или (1) лучше сказать (2) ввёл в русский язык глагол «стушеваться». Он настолько гордился этим, что написал (3) как извест­но (4) целую главу об этом в «Дневнике писателя».</a:t>
            </a:r>
            <a:endParaRPr lang="ru-RU" sz="2400" dirty="0" smtClean="0"/>
          </a:p>
          <a:p>
            <a:endParaRPr lang="ru-RU" sz="2000" dirty="0"/>
          </a:p>
        </p:txBody>
      </p:sp>
      <p:sp>
        <p:nvSpPr>
          <p:cNvPr id="4" name="Текст 3"/>
          <p:cNvSpPr>
            <a:spLocks noGrp="1"/>
          </p:cNvSpPr>
          <p:nvPr>
            <p:ph type="body" sz="quarter" idx="12"/>
          </p:nvPr>
        </p:nvSpPr>
        <p:spPr/>
        <p:txBody>
          <a:bodyPr/>
          <a:lstStyle/>
          <a:p>
            <a:pPr>
              <a:buNone/>
            </a:pPr>
            <a:r>
              <a:rPr lang="ru-RU" dirty="0" smtClean="0"/>
              <a:t>1,3,4</a:t>
            </a:r>
            <a:endParaRPr lang="ru-RU" dirty="0"/>
          </a:p>
        </p:txBody>
      </p:sp>
      <p:sp>
        <p:nvSpPr>
          <p:cNvPr id="5" name="Текст 4"/>
          <p:cNvSpPr>
            <a:spLocks noGrp="1"/>
          </p:cNvSpPr>
          <p:nvPr>
            <p:ph type="body" sz="quarter" idx="13"/>
          </p:nvPr>
        </p:nvSpPr>
        <p:spPr/>
        <p:txBody>
          <a:bodyPr/>
          <a:lstStyle/>
          <a:p>
            <a:pPr>
              <a:buNone/>
            </a:pPr>
            <a:r>
              <a:rPr lang="ru-RU" dirty="0" smtClean="0"/>
              <a:t>1,2,3 и 4</a:t>
            </a:r>
            <a:endParaRPr lang="ru-RU" dirty="0"/>
          </a:p>
        </p:txBody>
      </p:sp>
      <p:sp>
        <p:nvSpPr>
          <p:cNvPr id="6" name="Текст 5"/>
          <p:cNvSpPr>
            <a:spLocks noGrp="1"/>
          </p:cNvSpPr>
          <p:nvPr>
            <p:ph type="body" sz="quarter" idx="14"/>
          </p:nvPr>
        </p:nvSpPr>
        <p:spPr/>
        <p:txBody>
          <a:bodyPr/>
          <a:lstStyle/>
          <a:p>
            <a:pPr>
              <a:buNone/>
            </a:pPr>
            <a:r>
              <a:rPr lang="ru-RU" dirty="0" smtClean="0"/>
              <a:t>1,2</a:t>
            </a:r>
            <a:endParaRPr lang="ru-RU" dirty="0"/>
          </a:p>
        </p:txBody>
      </p:sp>
      <p:sp>
        <p:nvSpPr>
          <p:cNvPr id="7" name="Текст 6"/>
          <p:cNvSpPr>
            <a:spLocks noGrp="1"/>
          </p:cNvSpPr>
          <p:nvPr>
            <p:ph type="body" sz="quarter" idx="15"/>
          </p:nvPr>
        </p:nvSpPr>
        <p:spPr/>
        <p:txBody>
          <a:bodyPr/>
          <a:lstStyle/>
          <a:p>
            <a:pPr>
              <a:buNone/>
            </a:pPr>
            <a:r>
              <a:rPr lang="ru-RU" dirty="0" smtClean="0"/>
              <a:t>2,4</a:t>
            </a:r>
            <a:endParaRPr lang="ru-RU" dirty="0"/>
          </a:p>
        </p:txBody>
      </p:sp>
    </p:spTree>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8B78308-FE41-41FB-AAB2-D0B650B6D381}" type="datetimeFigureOut">
              <a:rPr lang="ru-RU" smtClean="0"/>
              <a:pPr/>
              <a:t>26.12.2015</a:t>
            </a:fld>
            <a:endParaRPr lang="ru-RU"/>
          </a:p>
        </p:txBody>
      </p:sp>
      <p:sp>
        <p:nvSpPr>
          <p:cNvPr id="3" name="Текст 2"/>
          <p:cNvSpPr>
            <a:spLocks noGrp="1"/>
          </p:cNvSpPr>
          <p:nvPr>
            <p:ph type="body" sz="quarter" idx="11"/>
          </p:nvPr>
        </p:nvSpPr>
        <p:spPr/>
        <p:style>
          <a:lnRef idx="1">
            <a:schemeClr val="accent1"/>
          </a:lnRef>
          <a:fillRef idx="2">
            <a:schemeClr val="accent1"/>
          </a:fillRef>
          <a:effectRef idx="1">
            <a:schemeClr val="accent1"/>
          </a:effectRef>
          <a:fontRef idx="minor">
            <a:schemeClr val="dk1"/>
          </a:fontRef>
        </p:style>
        <p:txBody>
          <a:bodyPr>
            <a:normAutofit fontScale="92500"/>
          </a:bodyPr>
          <a:lstStyle/>
          <a:p>
            <a:r>
              <a:rPr lang="ru-RU" sz="2000" dirty="0" smtClean="0"/>
              <a:t>3.Расставьте знаки препинания: укажите все цифры, на месте которых в предложении должны стоять запятые.</a:t>
            </a:r>
          </a:p>
          <a:p>
            <a:r>
              <a:rPr lang="ru-RU" sz="2400" b="1" dirty="0" smtClean="0"/>
              <a:t>Это покажется (1) вероятно (2) странным, но к Галине Улановой — одной из величайших танцовщиц за всю историю хореографического искусства — слово «балерина» не очень подходит. Уланова в танце — поэт, и (3) по мнению ценителей балета (4) у неё свой поэтический стиль и свой мир.</a:t>
            </a:r>
            <a:endParaRPr lang="ru-RU" sz="2400" dirty="0" smtClean="0"/>
          </a:p>
          <a:p>
            <a:endParaRPr lang="ru-RU" sz="2000" dirty="0"/>
          </a:p>
        </p:txBody>
      </p:sp>
      <p:sp>
        <p:nvSpPr>
          <p:cNvPr id="4" name="Текст 3"/>
          <p:cNvSpPr>
            <a:spLocks noGrp="1"/>
          </p:cNvSpPr>
          <p:nvPr>
            <p:ph type="body" sz="quarter" idx="12"/>
          </p:nvPr>
        </p:nvSpPr>
        <p:spPr/>
        <p:txBody>
          <a:bodyPr/>
          <a:lstStyle/>
          <a:p>
            <a:pPr>
              <a:buNone/>
            </a:pPr>
            <a:r>
              <a:rPr lang="ru-RU" dirty="0" smtClean="0"/>
              <a:t>1,2,3 и 4</a:t>
            </a:r>
            <a:endParaRPr lang="ru-RU" dirty="0"/>
          </a:p>
        </p:txBody>
      </p:sp>
      <p:sp>
        <p:nvSpPr>
          <p:cNvPr id="5" name="Текст 4"/>
          <p:cNvSpPr>
            <a:spLocks noGrp="1"/>
          </p:cNvSpPr>
          <p:nvPr>
            <p:ph type="body" sz="quarter" idx="13"/>
          </p:nvPr>
        </p:nvSpPr>
        <p:spPr/>
        <p:txBody>
          <a:bodyPr/>
          <a:lstStyle/>
          <a:p>
            <a:pPr>
              <a:buNone/>
            </a:pPr>
            <a:r>
              <a:rPr lang="ru-RU" dirty="0" smtClean="0"/>
              <a:t>1,3,4</a:t>
            </a:r>
            <a:endParaRPr lang="ru-RU" dirty="0"/>
          </a:p>
        </p:txBody>
      </p:sp>
      <p:sp>
        <p:nvSpPr>
          <p:cNvPr id="6" name="Текст 5"/>
          <p:cNvSpPr>
            <a:spLocks noGrp="1"/>
          </p:cNvSpPr>
          <p:nvPr>
            <p:ph type="body" sz="quarter" idx="14"/>
          </p:nvPr>
        </p:nvSpPr>
        <p:spPr/>
        <p:txBody>
          <a:bodyPr/>
          <a:lstStyle/>
          <a:p>
            <a:pPr>
              <a:buNone/>
            </a:pPr>
            <a:r>
              <a:rPr lang="ru-RU" dirty="0" smtClean="0"/>
              <a:t>1,2,4</a:t>
            </a:r>
            <a:endParaRPr lang="ru-RU" dirty="0"/>
          </a:p>
        </p:txBody>
      </p:sp>
      <p:sp>
        <p:nvSpPr>
          <p:cNvPr id="7" name="Текст 6"/>
          <p:cNvSpPr>
            <a:spLocks noGrp="1"/>
          </p:cNvSpPr>
          <p:nvPr>
            <p:ph type="body" sz="quarter" idx="15"/>
          </p:nvPr>
        </p:nvSpPr>
        <p:spPr/>
        <p:txBody>
          <a:bodyPr/>
          <a:lstStyle/>
          <a:p>
            <a:pPr>
              <a:buNone/>
            </a:pPr>
            <a:r>
              <a:rPr lang="ru-RU" dirty="0" smtClean="0"/>
              <a:t>3,4</a:t>
            </a:r>
            <a:endParaRPr lang="ru-RU" dirty="0"/>
          </a:p>
        </p:txBody>
      </p:sp>
    </p:spTree>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8B78308-FE41-41FB-AAB2-D0B650B6D381}" type="datetimeFigureOut">
              <a:rPr lang="ru-RU" smtClean="0"/>
              <a:pPr/>
              <a:t>26.12.2015</a:t>
            </a:fld>
            <a:endParaRPr lang="ru-RU"/>
          </a:p>
        </p:txBody>
      </p:sp>
      <p:sp>
        <p:nvSpPr>
          <p:cNvPr id="3" name="Текст 2"/>
          <p:cNvSpPr>
            <a:spLocks noGrp="1"/>
          </p:cNvSpPr>
          <p:nvPr>
            <p:ph type="body" sz="quarter" idx="11"/>
          </p:nvPr>
        </p:nvSpPr>
        <p:spPr/>
        <p:style>
          <a:lnRef idx="1">
            <a:schemeClr val="accent1"/>
          </a:lnRef>
          <a:fillRef idx="2">
            <a:schemeClr val="accent1"/>
          </a:fillRef>
          <a:effectRef idx="1">
            <a:schemeClr val="accent1"/>
          </a:effectRef>
          <a:fontRef idx="minor">
            <a:schemeClr val="dk1"/>
          </a:fontRef>
        </p:style>
        <p:txBody>
          <a:bodyPr/>
          <a:lstStyle/>
          <a:p>
            <a:pPr>
              <a:buNone/>
            </a:pPr>
            <a:r>
              <a:rPr lang="ru-RU" sz="2000" dirty="0" smtClean="0"/>
              <a:t>4.Расставьте знаки препинания: укажите все цифры, на месте которых в предложении должны стоять запятые.</a:t>
            </a:r>
          </a:p>
          <a:p>
            <a:r>
              <a:rPr lang="ru-RU" sz="2400" b="1" dirty="0" err="1" smtClean="0"/>
              <a:t>Cейчас</a:t>
            </a:r>
            <a:r>
              <a:rPr lang="ru-RU" sz="2400" b="1" dirty="0" smtClean="0"/>
              <a:t> (1) возможно (2) внедрение новых разработок в технологический процесс не принесет выгоды. Но (3) очевидно (4) что завтра эти технологии всё равно придут и те руководители, которые сумели вовремя перестроить производство, окажутся «на коне».</a:t>
            </a:r>
            <a:endParaRPr lang="ru-RU" sz="2400" dirty="0" smtClean="0"/>
          </a:p>
          <a:p>
            <a:endParaRPr lang="ru-RU" sz="2000" dirty="0"/>
          </a:p>
        </p:txBody>
      </p:sp>
      <p:sp>
        <p:nvSpPr>
          <p:cNvPr id="4" name="Текст 3"/>
          <p:cNvSpPr>
            <a:spLocks noGrp="1"/>
          </p:cNvSpPr>
          <p:nvPr>
            <p:ph type="body" sz="quarter" idx="12"/>
          </p:nvPr>
        </p:nvSpPr>
        <p:spPr/>
        <p:txBody>
          <a:bodyPr/>
          <a:lstStyle/>
          <a:p>
            <a:pPr>
              <a:buNone/>
            </a:pPr>
            <a:r>
              <a:rPr lang="ru-RU" dirty="0" smtClean="0"/>
              <a:t>1,2</a:t>
            </a:r>
            <a:endParaRPr lang="ru-RU" dirty="0"/>
          </a:p>
        </p:txBody>
      </p:sp>
      <p:sp>
        <p:nvSpPr>
          <p:cNvPr id="5" name="Текст 4"/>
          <p:cNvSpPr>
            <a:spLocks noGrp="1"/>
          </p:cNvSpPr>
          <p:nvPr>
            <p:ph type="body" sz="quarter" idx="13"/>
          </p:nvPr>
        </p:nvSpPr>
        <p:spPr/>
        <p:txBody>
          <a:bodyPr/>
          <a:lstStyle/>
          <a:p>
            <a:pPr>
              <a:buNone/>
            </a:pPr>
            <a:r>
              <a:rPr lang="ru-RU" dirty="0" smtClean="0"/>
              <a:t>3,4</a:t>
            </a:r>
            <a:endParaRPr lang="ru-RU" dirty="0"/>
          </a:p>
        </p:txBody>
      </p:sp>
      <p:sp>
        <p:nvSpPr>
          <p:cNvPr id="6" name="Текст 5"/>
          <p:cNvSpPr>
            <a:spLocks noGrp="1"/>
          </p:cNvSpPr>
          <p:nvPr>
            <p:ph type="body" sz="quarter" idx="14"/>
          </p:nvPr>
        </p:nvSpPr>
        <p:spPr/>
        <p:txBody>
          <a:bodyPr/>
          <a:lstStyle/>
          <a:p>
            <a:pPr>
              <a:buNone/>
            </a:pPr>
            <a:r>
              <a:rPr lang="ru-RU" dirty="0" smtClean="0"/>
              <a:t>1,2 и 4</a:t>
            </a:r>
            <a:endParaRPr lang="ru-RU" dirty="0"/>
          </a:p>
        </p:txBody>
      </p:sp>
      <p:sp>
        <p:nvSpPr>
          <p:cNvPr id="7" name="Текст 6"/>
          <p:cNvSpPr>
            <a:spLocks noGrp="1"/>
          </p:cNvSpPr>
          <p:nvPr>
            <p:ph type="body" sz="quarter" idx="15"/>
          </p:nvPr>
        </p:nvSpPr>
        <p:spPr/>
        <p:txBody>
          <a:bodyPr/>
          <a:lstStyle/>
          <a:p>
            <a:pPr>
              <a:buNone/>
            </a:pPr>
            <a:r>
              <a:rPr lang="ru-RU" dirty="0" smtClean="0"/>
              <a:t>4</a:t>
            </a:r>
            <a:endParaRPr lang="ru-RU" dirty="0"/>
          </a:p>
        </p:txBody>
      </p:sp>
    </p:spTree>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8B78308-FE41-41FB-AAB2-D0B650B6D381}" type="datetimeFigureOut">
              <a:rPr lang="ru-RU" smtClean="0"/>
              <a:pPr/>
              <a:t>26.12.2015</a:t>
            </a:fld>
            <a:endParaRPr lang="ru-RU"/>
          </a:p>
        </p:txBody>
      </p:sp>
      <p:sp>
        <p:nvSpPr>
          <p:cNvPr id="3" name="Текст 2"/>
          <p:cNvSpPr>
            <a:spLocks noGrp="1"/>
          </p:cNvSpPr>
          <p:nvPr>
            <p:ph type="body" sz="quarter" idx="11"/>
          </p:nvPr>
        </p:nvSpPr>
        <p:spPr/>
        <p:style>
          <a:lnRef idx="1">
            <a:schemeClr val="accent1"/>
          </a:lnRef>
          <a:fillRef idx="2">
            <a:schemeClr val="accent1"/>
          </a:fillRef>
          <a:effectRef idx="1">
            <a:schemeClr val="accent1"/>
          </a:effectRef>
          <a:fontRef idx="minor">
            <a:schemeClr val="dk1"/>
          </a:fontRef>
        </p:style>
        <p:txBody>
          <a:bodyPr/>
          <a:lstStyle/>
          <a:p>
            <a:pPr>
              <a:buNone/>
            </a:pPr>
            <a:r>
              <a:rPr lang="ru-RU" sz="2000" dirty="0" smtClean="0"/>
              <a:t>5.Расставьте знаки препинания: укажите все цифры, на месте которых в предложении должны стоять запятые.</a:t>
            </a:r>
          </a:p>
          <a:p>
            <a:r>
              <a:rPr lang="ru-RU" sz="2000" b="1" dirty="0" smtClean="0"/>
              <a:t>Во времена Шекспира (1) как известно(2) в театре женские роли исполнялись мужчинами.</a:t>
            </a:r>
            <a:endParaRPr lang="ru-RU" sz="2000" dirty="0" smtClean="0"/>
          </a:p>
          <a:p>
            <a:r>
              <a:rPr lang="ru-RU" sz="2000" b="1" dirty="0" smtClean="0"/>
              <a:t>В последние дни(3) однако(4) солнце пригревало сильнее и деревья, </a:t>
            </a:r>
            <a:r>
              <a:rPr lang="ru-RU" sz="2000" b="1" dirty="0" err="1" smtClean="0"/>
              <a:t>приукрасившиея</a:t>
            </a:r>
            <a:r>
              <a:rPr lang="ru-RU" sz="2000" b="1" dirty="0" smtClean="0"/>
              <a:t> зеленой дымкой, уже приоткрыли почки и выбросили пушистые сережки или прелестные свежие листочки.</a:t>
            </a:r>
            <a:endParaRPr lang="ru-RU" sz="2000" dirty="0" smtClean="0"/>
          </a:p>
          <a:p>
            <a:endParaRPr lang="ru-RU" sz="2000" dirty="0"/>
          </a:p>
        </p:txBody>
      </p:sp>
      <p:sp>
        <p:nvSpPr>
          <p:cNvPr id="4" name="Текст 3"/>
          <p:cNvSpPr>
            <a:spLocks noGrp="1"/>
          </p:cNvSpPr>
          <p:nvPr>
            <p:ph type="body" sz="quarter" idx="12"/>
          </p:nvPr>
        </p:nvSpPr>
        <p:spPr/>
        <p:txBody>
          <a:bodyPr/>
          <a:lstStyle/>
          <a:p>
            <a:pPr>
              <a:buNone/>
            </a:pPr>
            <a:r>
              <a:rPr lang="ru-RU" dirty="0" smtClean="0"/>
              <a:t>1,2,3 и 4</a:t>
            </a:r>
            <a:endParaRPr lang="ru-RU" dirty="0"/>
          </a:p>
        </p:txBody>
      </p:sp>
      <p:sp>
        <p:nvSpPr>
          <p:cNvPr id="5" name="Текст 4"/>
          <p:cNvSpPr>
            <a:spLocks noGrp="1"/>
          </p:cNvSpPr>
          <p:nvPr>
            <p:ph type="body" sz="quarter" idx="13"/>
          </p:nvPr>
        </p:nvSpPr>
        <p:spPr/>
        <p:txBody>
          <a:bodyPr/>
          <a:lstStyle/>
          <a:p>
            <a:pPr>
              <a:buNone/>
            </a:pPr>
            <a:r>
              <a:rPr lang="ru-RU" dirty="0" smtClean="0"/>
              <a:t>1,3,4</a:t>
            </a:r>
            <a:endParaRPr lang="ru-RU" dirty="0"/>
          </a:p>
        </p:txBody>
      </p:sp>
      <p:sp>
        <p:nvSpPr>
          <p:cNvPr id="6" name="Текст 5"/>
          <p:cNvSpPr>
            <a:spLocks noGrp="1"/>
          </p:cNvSpPr>
          <p:nvPr>
            <p:ph type="body" sz="quarter" idx="14"/>
          </p:nvPr>
        </p:nvSpPr>
        <p:spPr/>
        <p:txBody>
          <a:bodyPr/>
          <a:lstStyle/>
          <a:p>
            <a:pPr>
              <a:buNone/>
            </a:pPr>
            <a:r>
              <a:rPr lang="ru-RU" dirty="0" smtClean="0"/>
              <a:t>2,3,4</a:t>
            </a:r>
            <a:endParaRPr lang="ru-RU" dirty="0"/>
          </a:p>
        </p:txBody>
      </p:sp>
      <p:sp>
        <p:nvSpPr>
          <p:cNvPr id="7" name="Текст 6"/>
          <p:cNvSpPr>
            <a:spLocks noGrp="1"/>
          </p:cNvSpPr>
          <p:nvPr>
            <p:ph type="body" sz="quarter" idx="15"/>
          </p:nvPr>
        </p:nvSpPr>
        <p:spPr/>
        <p:txBody>
          <a:bodyPr/>
          <a:lstStyle/>
          <a:p>
            <a:pPr>
              <a:buNone/>
            </a:pPr>
            <a:r>
              <a:rPr lang="ru-RU" dirty="0" smtClean="0"/>
              <a:t>1,2,4</a:t>
            </a:r>
            <a:endParaRPr lang="ru-RU" dirty="0"/>
          </a:p>
        </p:txBody>
      </p:sp>
    </p:spTree>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8B78308-FE41-41FB-AAB2-D0B650B6D381}" type="datetimeFigureOut">
              <a:rPr lang="ru-RU" smtClean="0"/>
              <a:pPr/>
              <a:t>26.12.2015</a:t>
            </a:fld>
            <a:endParaRPr lang="ru-RU"/>
          </a:p>
        </p:txBody>
      </p:sp>
      <p:sp>
        <p:nvSpPr>
          <p:cNvPr id="3" name="Текст 2"/>
          <p:cNvSpPr>
            <a:spLocks noGrp="1"/>
          </p:cNvSpPr>
          <p:nvPr>
            <p:ph type="body" sz="quarter" idx="11"/>
          </p:nvPr>
        </p:nvSpPr>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ru-RU" sz="2000" dirty="0" smtClean="0"/>
              <a:t>6.Расставьте знаки препинания: укажите все цифры, на месте которых в предложении должны стоять запятые.</a:t>
            </a:r>
          </a:p>
          <a:p>
            <a:r>
              <a:rPr lang="ru-RU" sz="2400" b="1" dirty="0" smtClean="0"/>
              <a:t>Звуковая организация стиха (1) разумеется (2) всегда была фактором смысловым, оказывающим сильнейшее воздействие на значение слов. Особенно (3) очевидно (4) это в стихах Бальмонта.</a:t>
            </a:r>
            <a:endParaRPr lang="ru-RU" sz="2400" dirty="0" smtClean="0"/>
          </a:p>
          <a:p>
            <a:endParaRPr lang="ru-RU" sz="2000" dirty="0"/>
          </a:p>
        </p:txBody>
      </p:sp>
      <p:sp>
        <p:nvSpPr>
          <p:cNvPr id="4" name="Текст 3"/>
          <p:cNvSpPr>
            <a:spLocks noGrp="1"/>
          </p:cNvSpPr>
          <p:nvPr>
            <p:ph type="body" sz="quarter" idx="12"/>
          </p:nvPr>
        </p:nvSpPr>
        <p:spPr/>
        <p:txBody>
          <a:bodyPr/>
          <a:lstStyle/>
          <a:p>
            <a:pPr>
              <a:buNone/>
            </a:pPr>
            <a:r>
              <a:rPr lang="ru-RU" dirty="0" smtClean="0"/>
              <a:t>1,3</a:t>
            </a:r>
            <a:endParaRPr lang="ru-RU" dirty="0"/>
          </a:p>
        </p:txBody>
      </p:sp>
      <p:sp>
        <p:nvSpPr>
          <p:cNvPr id="5" name="Текст 4"/>
          <p:cNvSpPr>
            <a:spLocks noGrp="1"/>
          </p:cNvSpPr>
          <p:nvPr>
            <p:ph type="body" sz="quarter" idx="13"/>
          </p:nvPr>
        </p:nvSpPr>
        <p:spPr/>
        <p:txBody>
          <a:bodyPr/>
          <a:lstStyle/>
          <a:p>
            <a:pPr>
              <a:buNone/>
            </a:pPr>
            <a:r>
              <a:rPr lang="ru-RU" dirty="0" smtClean="0"/>
              <a:t>3,4</a:t>
            </a:r>
            <a:endParaRPr lang="ru-RU" dirty="0"/>
          </a:p>
        </p:txBody>
      </p:sp>
      <p:sp>
        <p:nvSpPr>
          <p:cNvPr id="6" name="Текст 5"/>
          <p:cNvSpPr>
            <a:spLocks noGrp="1"/>
          </p:cNvSpPr>
          <p:nvPr>
            <p:ph type="body" sz="quarter" idx="14"/>
          </p:nvPr>
        </p:nvSpPr>
        <p:spPr/>
        <p:txBody>
          <a:bodyPr/>
          <a:lstStyle/>
          <a:p>
            <a:pPr>
              <a:buNone/>
            </a:pPr>
            <a:r>
              <a:rPr lang="ru-RU" dirty="0" smtClean="0"/>
              <a:t>1,3,4</a:t>
            </a:r>
            <a:endParaRPr lang="ru-RU" dirty="0"/>
          </a:p>
        </p:txBody>
      </p:sp>
      <p:sp>
        <p:nvSpPr>
          <p:cNvPr id="7" name="Текст 6"/>
          <p:cNvSpPr>
            <a:spLocks noGrp="1"/>
          </p:cNvSpPr>
          <p:nvPr>
            <p:ph type="body" sz="quarter" idx="15"/>
          </p:nvPr>
        </p:nvSpPr>
        <p:spPr/>
        <p:txBody>
          <a:bodyPr/>
          <a:lstStyle/>
          <a:p>
            <a:pPr>
              <a:buNone/>
            </a:pPr>
            <a:r>
              <a:rPr lang="ru-RU" dirty="0" smtClean="0"/>
              <a:t>1,2</a:t>
            </a:r>
            <a:endParaRPr lang="ru-RU" dirty="0"/>
          </a:p>
        </p:txBody>
      </p:sp>
    </p:spTree>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8B78308-FE41-41FB-AAB2-D0B650B6D381}" type="datetimeFigureOut">
              <a:rPr lang="ru-RU" smtClean="0"/>
              <a:pPr/>
              <a:t>26.12.2015</a:t>
            </a:fld>
            <a:endParaRPr lang="ru-RU"/>
          </a:p>
        </p:txBody>
      </p:sp>
      <p:sp>
        <p:nvSpPr>
          <p:cNvPr id="3" name="Текст 2"/>
          <p:cNvSpPr>
            <a:spLocks noGrp="1"/>
          </p:cNvSpPr>
          <p:nvPr>
            <p:ph type="body" sz="quarter" idx="11"/>
          </p:nvPr>
        </p:nvSpPr>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ru-RU" sz="2000" dirty="0" smtClean="0"/>
              <a:t>7.Расставьте знаки препинания: укажите все цифры, на месте которых в предложении должны стоять запятые.</a:t>
            </a:r>
          </a:p>
          <a:p>
            <a:r>
              <a:rPr lang="ru-RU" sz="2800" b="1" dirty="0" smtClean="0"/>
              <a:t>Если язык человека вял, тяжёл, сбивчив, бессилен, то таков (1) вероятно (2) и его ум, ибо мыслит человек (3) как известно (4) только с помощью языка.</a:t>
            </a:r>
            <a:endParaRPr lang="ru-RU" sz="2800" dirty="0" smtClean="0"/>
          </a:p>
          <a:p>
            <a:endParaRPr lang="ru-RU" sz="2000" dirty="0"/>
          </a:p>
        </p:txBody>
      </p:sp>
      <p:sp>
        <p:nvSpPr>
          <p:cNvPr id="4" name="Текст 3"/>
          <p:cNvSpPr>
            <a:spLocks noGrp="1"/>
          </p:cNvSpPr>
          <p:nvPr>
            <p:ph type="body" sz="quarter" idx="12"/>
          </p:nvPr>
        </p:nvSpPr>
        <p:spPr/>
        <p:txBody>
          <a:bodyPr/>
          <a:lstStyle/>
          <a:p>
            <a:pPr>
              <a:buNone/>
            </a:pPr>
            <a:r>
              <a:rPr lang="ru-RU" dirty="0" smtClean="0"/>
              <a:t>2,3,4</a:t>
            </a:r>
            <a:endParaRPr lang="ru-RU" dirty="0"/>
          </a:p>
        </p:txBody>
      </p:sp>
      <p:sp>
        <p:nvSpPr>
          <p:cNvPr id="5" name="Текст 4"/>
          <p:cNvSpPr>
            <a:spLocks noGrp="1"/>
          </p:cNvSpPr>
          <p:nvPr>
            <p:ph type="body" sz="quarter" idx="13"/>
          </p:nvPr>
        </p:nvSpPr>
        <p:spPr/>
        <p:txBody>
          <a:bodyPr/>
          <a:lstStyle/>
          <a:p>
            <a:pPr>
              <a:buNone/>
            </a:pPr>
            <a:r>
              <a:rPr lang="ru-RU" dirty="0" smtClean="0"/>
              <a:t>1,3</a:t>
            </a:r>
            <a:endParaRPr lang="ru-RU" dirty="0"/>
          </a:p>
        </p:txBody>
      </p:sp>
      <p:sp>
        <p:nvSpPr>
          <p:cNvPr id="6" name="Текст 5"/>
          <p:cNvSpPr>
            <a:spLocks noGrp="1"/>
          </p:cNvSpPr>
          <p:nvPr>
            <p:ph type="body" sz="quarter" idx="14"/>
          </p:nvPr>
        </p:nvSpPr>
        <p:spPr/>
        <p:txBody>
          <a:bodyPr/>
          <a:lstStyle/>
          <a:p>
            <a:pPr>
              <a:buNone/>
            </a:pPr>
            <a:r>
              <a:rPr lang="ru-RU" dirty="0" smtClean="0"/>
              <a:t>1,3,4</a:t>
            </a:r>
            <a:endParaRPr lang="ru-RU" dirty="0"/>
          </a:p>
        </p:txBody>
      </p:sp>
      <p:sp>
        <p:nvSpPr>
          <p:cNvPr id="7" name="Текст 6"/>
          <p:cNvSpPr>
            <a:spLocks noGrp="1"/>
          </p:cNvSpPr>
          <p:nvPr>
            <p:ph type="body" sz="quarter" idx="15"/>
          </p:nvPr>
        </p:nvSpPr>
        <p:spPr/>
        <p:txBody>
          <a:bodyPr/>
          <a:lstStyle/>
          <a:p>
            <a:pPr>
              <a:buNone/>
            </a:pPr>
            <a:r>
              <a:rPr lang="ru-RU" dirty="0" smtClean="0"/>
              <a:t>1,2,3 и 4</a:t>
            </a:r>
            <a:endParaRPr lang="ru-RU" dirty="0"/>
          </a:p>
        </p:txBody>
      </p:sp>
    </p:spTree>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8B78308-FE41-41FB-AAB2-D0B650B6D381}" type="datetimeFigureOut">
              <a:rPr lang="ru-RU" smtClean="0"/>
              <a:pPr/>
              <a:t>26.12.2015</a:t>
            </a:fld>
            <a:endParaRPr lang="ru-RU"/>
          </a:p>
        </p:txBody>
      </p:sp>
      <p:sp>
        <p:nvSpPr>
          <p:cNvPr id="3" name="Текст 2"/>
          <p:cNvSpPr>
            <a:spLocks noGrp="1"/>
          </p:cNvSpPr>
          <p:nvPr>
            <p:ph type="body" sz="quarter" idx="11"/>
          </p:nvPr>
        </p:nvSpPr>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ru-RU" sz="2000" dirty="0" smtClean="0"/>
              <a:t>8.Расставьте знаки препинания: укажите все цифры, на месте которых в предложении должны стоять запятые.</a:t>
            </a:r>
          </a:p>
          <a:p>
            <a:r>
              <a:rPr lang="ru-RU" sz="2800" b="1" dirty="0" smtClean="0"/>
              <a:t>Удивительно приятным занятием (1) помнится (2) было для меня лежать на спине в лесу и глядеть вверх. Тогда небо (3) казалось (4) бездонным морем, расстилавшимся перед глазами.</a:t>
            </a:r>
            <a:endParaRPr lang="ru-RU" sz="2800" dirty="0" smtClean="0"/>
          </a:p>
          <a:p>
            <a:endParaRPr lang="ru-RU" sz="2000" dirty="0"/>
          </a:p>
        </p:txBody>
      </p:sp>
      <p:sp>
        <p:nvSpPr>
          <p:cNvPr id="4" name="Текст 3"/>
          <p:cNvSpPr>
            <a:spLocks noGrp="1"/>
          </p:cNvSpPr>
          <p:nvPr>
            <p:ph type="body" sz="quarter" idx="12"/>
          </p:nvPr>
        </p:nvSpPr>
        <p:spPr/>
        <p:txBody>
          <a:bodyPr/>
          <a:lstStyle/>
          <a:p>
            <a:r>
              <a:rPr lang="ru-RU" dirty="0" smtClean="0"/>
              <a:t>3,4</a:t>
            </a:r>
            <a:endParaRPr lang="ru-RU" dirty="0"/>
          </a:p>
        </p:txBody>
      </p:sp>
      <p:sp>
        <p:nvSpPr>
          <p:cNvPr id="5" name="Текст 4"/>
          <p:cNvSpPr>
            <a:spLocks noGrp="1"/>
          </p:cNvSpPr>
          <p:nvPr>
            <p:ph type="body" sz="quarter" idx="13"/>
          </p:nvPr>
        </p:nvSpPr>
        <p:spPr/>
        <p:txBody>
          <a:bodyPr/>
          <a:lstStyle/>
          <a:p>
            <a:r>
              <a:rPr lang="ru-RU" dirty="0" smtClean="0"/>
              <a:t>1,2</a:t>
            </a:r>
            <a:endParaRPr lang="ru-RU" dirty="0"/>
          </a:p>
        </p:txBody>
      </p:sp>
      <p:sp>
        <p:nvSpPr>
          <p:cNvPr id="6" name="Текст 5"/>
          <p:cNvSpPr>
            <a:spLocks noGrp="1"/>
          </p:cNvSpPr>
          <p:nvPr>
            <p:ph type="body" sz="quarter" idx="14"/>
          </p:nvPr>
        </p:nvSpPr>
        <p:spPr/>
        <p:txBody>
          <a:bodyPr/>
          <a:lstStyle/>
          <a:p>
            <a:r>
              <a:rPr lang="ru-RU" dirty="0" smtClean="0"/>
              <a:t>1,2,3</a:t>
            </a:r>
            <a:endParaRPr lang="ru-RU" dirty="0"/>
          </a:p>
        </p:txBody>
      </p:sp>
      <p:sp>
        <p:nvSpPr>
          <p:cNvPr id="7" name="Текст 6"/>
          <p:cNvSpPr>
            <a:spLocks noGrp="1"/>
          </p:cNvSpPr>
          <p:nvPr>
            <p:ph type="body" sz="quarter" idx="15"/>
          </p:nvPr>
        </p:nvSpPr>
        <p:spPr/>
        <p:txBody>
          <a:bodyPr/>
          <a:lstStyle/>
          <a:p>
            <a:r>
              <a:rPr lang="ru-RU" dirty="0" smtClean="0"/>
              <a:t>1,3,4</a:t>
            </a:r>
            <a:endParaRPr lang="ru-RU" dirty="0"/>
          </a:p>
        </p:txBody>
      </p:sp>
    </p:spTree>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Тема Office">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699</Words>
  <Application>Microsoft Office PowerPoint</Application>
  <PresentationFormat>Экран (4:3)</PresentationFormat>
  <Paragraphs>77</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vector>
  </TitlesOfParts>
  <Manager>мсм</Manager>
  <Company>исош</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ЭММ 2017</dc:creator>
  <cp:lastModifiedBy>муртаза</cp:lastModifiedBy>
  <cp:revision>26</cp:revision>
  <dcterms:created xsi:type="dcterms:W3CDTF">2010-02-09T18:22:56Z</dcterms:created>
  <dcterms:modified xsi:type="dcterms:W3CDTF">2015-12-26T16:14:53Z</dcterms:modified>
</cp:coreProperties>
</file>