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74"/>
    <a:srgbClr val="3A5896"/>
    <a:srgbClr val="385592"/>
    <a:srgbClr val="FFFFFF"/>
    <a:srgbClr val="173A8D"/>
    <a:srgbClr val="D6DEEA"/>
    <a:srgbClr val="9F9289"/>
    <a:srgbClr val="E2DEDB"/>
    <a:srgbClr val="F1F1F1"/>
    <a:srgbClr val="1D3C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35467" y="133084"/>
            <a:ext cx="8873066" cy="658839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0000"/>
            <a:ext cx="7886699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084"/>
            <a:ext cx="7886699" cy="1047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17" Type="http://schemas.openxmlformats.org/officeDocument/2006/relationships/slide" Target="slide13.xml"/><Relationship Id="rId2" Type="http://schemas.openxmlformats.org/officeDocument/2006/relationships/image" Target="../media/image2.jpeg"/><Relationship Id="rId16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3.xml"/><Relationship Id="rId5" Type="http://schemas.openxmlformats.org/officeDocument/2006/relationships/slide" Target="slide7.xml"/><Relationship Id="rId15" Type="http://schemas.openxmlformats.org/officeDocument/2006/relationships/slide" Target="slide15.xml"/><Relationship Id="rId10" Type="http://schemas.openxmlformats.org/officeDocument/2006/relationships/slide" Target="slide12.xml"/><Relationship Id="rId19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18866" y="1469877"/>
            <a:ext cx="6906268" cy="33328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Викторина для детей старшего школьного возраста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79984" y="3034834"/>
            <a:ext cx="4584032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>
              <a:ln w="0"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 книге какого цвета описаны вымирающие животные?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Красная книга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 называется красно-бурое дитя железа и кислорода?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Ржавчина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Какой народ называли краснокожим?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Индейцев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 переводится с английского название организации «Гринпис»?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«Зеленый мир»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 называется краска для подкрашивания постельного белья? </a:t>
            </a:r>
            <a:endParaRPr lang="ru-RU" sz="3600" b="1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Синька</a:t>
            </a:r>
          </a:p>
          <a:p>
            <a:pPr algn="ctr"/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Какое название носила банда в фильме «Место встречи изменить нельзя»?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«Черная кошка»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Какое серое и белое вещество находится под черепом?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Мозг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Назовите школьный известняк, который может быть разноцветным. </a:t>
            </a:r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Мел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Какой город России называют белокаменным и златоглавым? </a:t>
            </a:r>
            <a:endParaRPr lang="ru-RU" sz="3200" b="1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Москву</a:t>
            </a:r>
          </a:p>
          <a:p>
            <a:pPr algn="ctr"/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Кто автор сказки «Серебряное копытце»?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Павел Петрович Бажов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ИЛИ 1"/>
          <p:cNvSpPr/>
          <p:nvPr/>
        </p:nvSpPr>
        <p:spPr>
          <a:xfrm>
            <a:off x="1511166" y="1607419"/>
            <a:ext cx="5852160" cy="3570973"/>
          </a:xfrm>
          <a:prstGeom prst="flowChartOr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err="1" smtClean="0">
                <a:solidFill>
                  <a:srgbClr val="0070C0"/>
                </a:solidFill>
              </a:rPr>
              <a:t>Автор-Эфендиев</a:t>
            </a:r>
            <a:r>
              <a:rPr lang="ru-RU" sz="2800" b="1" dirty="0" smtClean="0">
                <a:solidFill>
                  <a:srgbClr val="0070C0"/>
                </a:solidFill>
              </a:rPr>
              <a:t> М.М.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МКОУ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«</a:t>
            </a:r>
            <a:r>
              <a:rPr lang="ru-RU" sz="3200" b="1" dirty="0" err="1" smtClean="0">
                <a:solidFill>
                  <a:srgbClr val="0070C0"/>
                </a:solidFill>
              </a:rPr>
              <a:t>Игалинская</a:t>
            </a:r>
            <a:r>
              <a:rPr lang="ru-RU" sz="3200" b="1" dirty="0" smtClean="0">
                <a:solidFill>
                  <a:srgbClr val="0070C0"/>
                </a:solidFill>
              </a:rPr>
              <a:t> СОШ»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2018 год</a:t>
            </a:r>
          </a:p>
          <a:p>
            <a:pPr algn="ctr"/>
            <a:endParaRPr lang="ru-RU" sz="2000" dirty="0" smtClean="0">
              <a:solidFill>
                <a:srgbClr val="00B0F0"/>
              </a:solidFill>
            </a:endParaRPr>
          </a:p>
          <a:p>
            <a:pPr algn="ctr"/>
            <a:endParaRPr lang="ru-RU" sz="2000" dirty="0" smtClean="0">
              <a:solidFill>
                <a:srgbClr val="00B0F0"/>
              </a:solidFill>
            </a:endParaRPr>
          </a:p>
          <a:p>
            <a:pPr algn="ctr"/>
            <a:endParaRPr lang="ru-RU" sz="2000" dirty="0" smtClean="0">
              <a:solidFill>
                <a:srgbClr val="00B0F0"/>
              </a:solidFill>
            </a:endParaRPr>
          </a:p>
          <a:p>
            <a:pPr algn="ctr"/>
            <a:endParaRPr lang="ru-RU" sz="2000" dirty="0" smtClean="0">
              <a:solidFill>
                <a:srgbClr val="00B0F0"/>
              </a:solidFill>
            </a:endParaRPr>
          </a:p>
          <a:p>
            <a:pPr algn="ctr"/>
            <a:endParaRPr lang="ru-RU" sz="2000" dirty="0" smtClean="0">
              <a:solidFill>
                <a:srgbClr val="00B0F0"/>
              </a:solidFill>
            </a:endParaRPr>
          </a:p>
          <a:p>
            <a:pPr algn="ctr"/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4" name="Блок-схема: задержка 3">
            <a:hlinkClick r:id="rId3" action="ppaction://hlinksldjump"/>
          </p:cNvPr>
          <p:cNvSpPr/>
          <p:nvPr/>
        </p:nvSpPr>
        <p:spPr>
          <a:xfrm>
            <a:off x="2841593" y="529390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Блок-схема: задержка 4">
            <a:hlinkClick r:id="rId4" action="ppaction://hlinksldjump"/>
          </p:cNvPr>
          <p:cNvSpPr/>
          <p:nvPr/>
        </p:nvSpPr>
        <p:spPr>
          <a:xfrm>
            <a:off x="4047425" y="498910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Блок-схема: задержка 5">
            <a:hlinkClick r:id="rId5" action="ppaction://hlinksldjump"/>
          </p:cNvPr>
          <p:cNvSpPr/>
          <p:nvPr/>
        </p:nvSpPr>
        <p:spPr>
          <a:xfrm>
            <a:off x="5253257" y="478055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Блок-схема: задержка 6">
            <a:hlinkClick r:id="rId6" action="ppaction://hlinksldjump"/>
          </p:cNvPr>
          <p:cNvSpPr/>
          <p:nvPr/>
        </p:nvSpPr>
        <p:spPr>
          <a:xfrm>
            <a:off x="6459089" y="466825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" name="Блок-схема: задержка 7">
            <a:hlinkClick r:id="rId7" action="ppaction://hlinksldjump"/>
          </p:cNvPr>
          <p:cNvSpPr/>
          <p:nvPr/>
        </p:nvSpPr>
        <p:spPr>
          <a:xfrm>
            <a:off x="7664918" y="445971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Блок-схема: задержка 8">
            <a:hlinkClick r:id="rId8" action="ppaction://hlinksldjump"/>
          </p:cNvPr>
          <p:cNvSpPr/>
          <p:nvPr/>
        </p:nvSpPr>
        <p:spPr>
          <a:xfrm>
            <a:off x="7717858" y="1714902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0" name="Блок-схема: задержка 9">
            <a:hlinkClick r:id="rId9" action="ppaction://hlinksldjump"/>
          </p:cNvPr>
          <p:cNvSpPr/>
          <p:nvPr/>
        </p:nvSpPr>
        <p:spPr>
          <a:xfrm>
            <a:off x="7717858" y="2906829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1" name="Блок-схема: задержка 10">
            <a:hlinkClick r:id="rId10" action="ppaction://hlinksldjump"/>
          </p:cNvPr>
          <p:cNvSpPr/>
          <p:nvPr/>
        </p:nvSpPr>
        <p:spPr>
          <a:xfrm>
            <a:off x="7717858" y="3983255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2" name="Блок-схема: задержка 11">
            <a:hlinkClick r:id="rId11" action="ppaction://hlinksldjump"/>
          </p:cNvPr>
          <p:cNvSpPr/>
          <p:nvPr/>
        </p:nvSpPr>
        <p:spPr>
          <a:xfrm>
            <a:off x="429929" y="545432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Блок-схема: задержка 12">
            <a:hlinkClick r:id="rId12" action="ppaction://hlinksldjump"/>
          </p:cNvPr>
          <p:cNvSpPr/>
          <p:nvPr/>
        </p:nvSpPr>
        <p:spPr>
          <a:xfrm>
            <a:off x="1635761" y="534202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Блок-схема: задержка 13">
            <a:hlinkClick r:id="rId13" action="ppaction://hlinksldjump"/>
          </p:cNvPr>
          <p:cNvSpPr/>
          <p:nvPr/>
        </p:nvSpPr>
        <p:spPr>
          <a:xfrm>
            <a:off x="2899344" y="5447900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5" name="Блок-схема: задержка 14">
            <a:hlinkClick r:id="rId14" action="ppaction://hlinksldjump"/>
          </p:cNvPr>
          <p:cNvSpPr/>
          <p:nvPr/>
        </p:nvSpPr>
        <p:spPr>
          <a:xfrm>
            <a:off x="4105176" y="5417420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6" name="Блок-схема: задержка 15">
            <a:hlinkClick r:id="rId15" action="ppaction://hlinksldjump"/>
          </p:cNvPr>
          <p:cNvSpPr/>
          <p:nvPr/>
        </p:nvSpPr>
        <p:spPr>
          <a:xfrm>
            <a:off x="5311008" y="5396565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7" name="Блок-схема: задержка 16">
            <a:hlinkClick r:id="rId16" action="ppaction://hlinksldjump"/>
          </p:cNvPr>
          <p:cNvSpPr/>
          <p:nvPr/>
        </p:nvSpPr>
        <p:spPr>
          <a:xfrm>
            <a:off x="6516840" y="5385335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8" name="Блок-схема: задержка 17">
            <a:hlinkClick r:id="rId17" action="ppaction://hlinksldjump"/>
          </p:cNvPr>
          <p:cNvSpPr/>
          <p:nvPr/>
        </p:nvSpPr>
        <p:spPr>
          <a:xfrm>
            <a:off x="7722669" y="5364481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9" name="Блок-схема: задержка 18">
            <a:hlinkClick r:id="rId18" action="ppaction://hlinksldjump"/>
          </p:cNvPr>
          <p:cNvSpPr/>
          <p:nvPr/>
        </p:nvSpPr>
        <p:spPr>
          <a:xfrm>
            <a:off x="487680" y="5463942"/>
            <a:ext cx="1068404" cy="808522"/>
          </a:xfrm>
          <a:prstGeom prst="flowChartDelay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20" name="Блок-схема: задержка 19">
            <a:hlinkClick r:id="rId19" action="ppaction://hlinksldjump"/>
          </p:cNvPr>
          <p:cNvSpPr/>
          <p:nvPr/>
        </p:nvSpPr>
        <p:spPr>
          <a:xfrm>
            <a:off x="1693512" y="5452712"/>
            <a:ext cx="1068404" cy="808522"/>
          </a:xfrm>
          <a:prstGeom prst="flowChartDelay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Как называется абсолютно белое живое существо с красными глазками? </a:t>
            </a:r>
            <a:endParaRPr lang="ru-RU" sz="2800" b="1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Альбинос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Какая ящерица меняет цвет в </a:t>
            </a:r>
            <a:r>
              <a:rPr lang="ru-RU" sz="3200" b="1" dirty="0" err="1" smtClean="0"/>
              <a:t>зивисимости</a:t>
            </a:r>
            <a:r>
              <a:rPr lang="ru-RU" sz="3200" b="1" dirty="0" smtClean="0"/>
              <a:t> от окружающей среды? </a:t>
            </a:r>
            <a:endParaRPr lang="ru-RU" sz="3200" b="1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Хамелеон</a:t>
            </a:r>
          </a:p>
          <a:p>
            <a:pPr algn="ctr"/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 какой строки начинается абзац? </a:t>
            </a:r>
            <a:endParaRPr lang="ru-RU" sz="4000" b="1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с красной</a:t>
            </a:r>
          </a:p>
          <a:p>
            <a:pPr algn="ctr"/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 называется красный дыхательный пигмент крови человека? </a:t>
            </a:r>
            <a:endParaRPr lang="ru-RU" sz="3200" b="1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Гемоглобин</a:t>
            </a:r>
          </a:p>
          <a:p>
            <a:pPr algn="ctr"/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Какой напиток бывает черным и зеленым?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чай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Что такое </a:t>
            </a:r>
            <a:r>
              <a:rPr lang="ru-RU" sz="6000" b="1" dirty="0" err="1" smtClean="0"/>
              <a:t>триколор</a:t>
            </a:r>
            <a:r>
              <a:rPr lang="ru-RU" sz="6000" b="1" dirty="0" smtClean="0"/>
              <a:t>? </a:t>
            </a:r>
          </a:p>
          <a:p>
            <a:pPr algn="ctr"/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Трехцветный флаг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539015" y="519764"/>
            <a:ext cx="8181473" cy="1549668"/>
          </a:xfrm>
          <a:prstGeom prst="flowChartPunchedCard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Кто автор поэмы «Черный человек»? </a:t>
            </a:r>
            <a:endParaRPr lang="ru-RU" sz="3600" b="1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705726" y="5146431"/>
            <a:ext cx="2464068" cy="1360247"/>
          </a:xfrm>
          <a:prstGeom prst="flowChartMerg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8147" y="3012707"/>
            <a:ext cx="7796464" cy="1761424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Сергей Александрович Есенин</a:t>
            </a:r>
          </a:p>
          <a:p>
            <a:pPr algn="ctr"/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491046" y="5931877"/>
            <a:ext cx="1348154" cy="480646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198</Words>
  <Application>Microsoft Office PowerPoint</Application>
  <PresentationFormat>Экран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эмм2018</dc:creator>
  <cp:lastModifiedBy>муртаза</cp:lastModifiedBy>
  <cp:revision>93</cp:revision>
  <dcterms:created xsi:type="dcterms:W3CDTF">2016-11-18T14:12:19Z</dcterms:created>
  <dcterms:modified xsi:type="dcterms:W3CDTF">2018-10-31T14:51:42Z</dcterms:modified>
</cp:coreProperties>
</file>