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2" d="100"/>
          <a:sy n="42" d="100"/>
        </p:scale>
        <p:origin x="-1236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162-B291-4DB5-BE71-3B05234BD782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C91-1451-4AF0-801F-FF9C5DFD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162-B291-4DB5-BE71-3B05234BD782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C91-1451-4AF0-801F-FF9C5DFD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162-B291-4DB5-BE71-3B05234BD782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C91-1451-4AF0-801F-FF9C5DFD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162-B291-4DB5-BE71-3B05234BD782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C91-1451-4AF0-801F-FF9C5DFD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162-B291-4DB5-BE71-3B05234BD782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C91-1451-4AF0-801F-FF9C5DFD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162-B291-4DB5-BE71-3B05234BD782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C91-1451-4AF0-801F-FF9C5DFD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162-B291-4DB5-BE71-3B05234BD782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C91-1451-4AF0-801F-FF9C5DFD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162-B291-4DB5-BE71-3B05234BD782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C91-1451-4AF0-801F-FF9C5DFD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162-B291-4DB5-BE71-3B05234BD782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C91-1451-4AF0-801F-FF9C5DFD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162-B291-4DB5-BE71-3B05234BD782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C91-1451-4AF0-801F-FF9C5DFD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162-B291-4DB5-BE71-3B05234BD782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3C91-1451-4AF0-801F-FF9C5DFD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D162-B291-4DB5-BE71-3B05234BD782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D3C91-1451-4AF0-801F-FF9C5DFDE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6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95726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"/>
            <a:ext cx="9144000" cy="674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2017 </a:t>
            </a:r>
            <a:r>
              <a:rPr lang="ru-RU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/</a:t>
            </a:r>
            <a:r>
              <a:rPr lang="ru-RU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года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выпускник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 коллекции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Эфендиева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М.М.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857232"/>
            <a:ext cx="7341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ПРОВЕРЬ СВОИ ОТВЕТЫ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8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-142924"/>
            <a:ext cx="9501222" cy="700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792958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603" y="0"/>
            <a:ext cx="10715701" cy="680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0098" y="0"/>
            <a:ext cx="105727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</Words>
  <Application>Microsoft Office PowerPoint</Application>
  <PresentationFormat>Экран (4:3)</PresentationFormat>
  <Paragraphs>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  2017 /18 года выпускник Из коллекции Эфендиева М.М.</vt:lpstr>
    </vt:vector>
  </TitlesOfParts>
  <Manager>мсм</Manager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муртаза 2014</dc:creator>
  <cp:lastModifiedBy>муртаза</cp:lastModifiedBy>
  <cp:revision>6</cp:revision>
  <dcterms:created xsi:type="dcterms:W3CDTF">2013-12-16T09:08:13Z</dcterms:created>
  <dcterms:modified xsi:type="dcterms:W3CDTF">2017-10-01T09:50:20Z</dcterms:modified>
</cp:coreProperties>
</file>