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5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79" r:id="rId17"/>
    <p:sldId id="25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8118001"/>
      </p:ext>
    </p:extLst>
  </p:cSld>
  <p:clrMapOvr>
    <a:masterClrMapping/>
  </p:clrMapOvr>
  <p:transition spd="slow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505882"/>
      </p:ext>
    </p:extLst>
  </p:cSld>
  <p:clrMapOvr>
    <a:masterClrMapping/>
  </p:clrMapOvr>
  <p:transition spd="slow"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3386535"/>
      </p:ext>
    </p:extLst>
  </p:cSld>
  <p:clrMapOvr>
    <a:masterClrMapping/>
  </p:clrMapOvr>
  <p:transition spd="slow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3552636"/>
      </p:ext>
    </p:extLst>
  </p:cSld>
  <p:clrMapOvr>
    <a:masterClrMapping/>
  </p:clrMapOvr>
  <p:transition spd="slow"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8038377"/>
      </p:ext>
    </p:extLst>
  </p:cSld>
  <p:clrMapOvr>
    <a:masterClrMapping/>
  </p:clrMapOvr>
  <p:transition spd="slow"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4196584"/>
      </p:ext>
    </p:extLst>
  </p:cSld>
  <p:clrMapOvr>
    <a:masterClrMapping/>
  </p:clrMapOvr>
  <p:transition spd="slow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95327"/>
      </p:ext>
    </p:extLst>
  </p:cSld>
  <p:clrMapOvr>
    <a:masterClrMapping/>
  </p:clrMapOvr>
  <p:transition spd="slow"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9488994"/>
      </p:ext>
    </p:extLst>
  </p:cSld>
  <p:clrMapOvr>
    <a:masterClrMapping/>
  </p:clrMapOvr>
  <p:transition spd="slow"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8740925"/>
      </p:ext>
    </p:extLst>
  </p:cSld>
  <p:clrMapOvr>
    <a:masterClrMapping/>
  </p:clrMapOvr>
  <p:transition spd="slow"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6340306"/>
      </p:ext>
    </p:extLst>
  </p:cSld>
  <p:clrMapOvr>
    <a:masterClrMapping/>
  </p:clrMapOvr>
  <p:transition spd="slow"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7057403"/>
      </p:ext>
    </p:extLst>
  </p:cSld>
  <p:clrMapOvr>
    <a:masterClrMapping/>
  </p:clrMapOvr>
  <p:transition spd="slow"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7516C-CFCF-4CFA-BE5C-62F8E8CCD5CF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3E48E-E537-4166-86BC-5EC33D73E9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4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image" Target="../media/image3.png"/><Relationship Id="rId2" Type="http://schemas.openxmlformats.org/officeDocument/2006/relationships/slide" Target="slide3.xml"/><Relationship Id="rId16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10" Type="http://schemas.openxmlformats.org/officeDocument/2006/relationships/slide" Target="slide9.xml"/><Relationship Id="rId19" Type="http://schemas.openxmlformats.org/officeDocument/2006/relationships/image" Target="../media/image5.png"/><Relationship Id="rId4" Type="http://schemas.openxmlformats.org/officeDocument/2006/relationships/slide" Target="slide2.xml"/><Relationship Id="rId9" Type="http://schemas.openxmlformats.org/officeDocument/2006/relationships/slide" Target="slide8.xml"/><Relationship Id="rId1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ncrypted-tbn3.gstatic.com/images?q=tbn:ANd9GcRgbSd_y029D4pu_6EtxcjINE_95gm0-99inDCgg9_kvV7tiJsh" TargetMode="External"/><Relationship Id="rId2" Type="http://schemas.openxmlformats.org/officeDocument/2006/relationships/hyperlink" Target="https://encrypted-tbn3.gstatic.com/images?q=tbn:ANd9GcSx-sx7qOOnZumHHpnBaX-PVtWx0NyNszL62jVk9GvcBfEEym2P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9427" y="822825"/>
            <a:ext cx="914400" cy="914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sldjump"/>
              </a:rPr>
              <a:t>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99433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37225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271" y="1728777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1" y="2632178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2179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43672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00" y="3543672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99" y="4501008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26" y="450912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26" y="5453146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51" y="5463276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" y="768057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972" y="5463275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6425" y="786813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4" action="ppaction://hlinksldjump"/>
              </a:rPr>
              <a:t>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9802" y="79943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9802" y="181197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6" action="ppaction://hlinksldjump"/>
              </a:rPr>
              <a:t>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52581" y="183783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7" action="ppaction://hlinksldjump"/>
              </a:rPr>
              <a:t>5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34927" y="268248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8" action="ppaction://hlinksldjump"/>
              </a:rPr>
              <a:t>6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2010" y="2682481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9" action="ppaction://hlinksldjump"/>
              </a:rPr>
              <a:t>7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2010" y="3605811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0" action="ppaction://hlinksldjump"/>
              </a:rPr>
              <a:t>8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86405" y="354367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1" action="ppaction://hlinksldjump"/>
              </a:rPr>
              <a:t>9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0876" y="4529816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2" action="ppaction://hlinksldjump"/>
              </a:rPr>
              <a:t>10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27439" y="455942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3" action="ppaction://hlinksldjump"/>
              </a:rPr>
              <a:t>11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627439" y="5533057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4" action="ppaction://hlinksldjump"/>
              </a:rPr>
              <a:t>12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59214" y="5533057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5" action="ppaction://hlinksldjump"/>
              </a:rPr>
              <a:t>13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83309" y="548275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16" action="ppaction://hlinksldjump"/>
              </a:rPr>
              <a:t>14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40637" y="22206"/>
            <a:ext cx="103363" cy="683579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105" y="13109"/>
            <a:ext cx="196443" cy="694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27339" y="22207"/>
            <a:ext cx="8913298" cy="8321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38" y="6742111"/>
            <a:ext cx="8967787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50871" y="5580178"/>
            <a:ext cx="51668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САМЫЙ УМНЫЙ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340" y="1026231"/>
            <a:ext cx="2335295" cy="2629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076133" y="306392"/>
            <a:ext cx="3412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Викторина</a:t>
            </a:r>
            <a:endParaRPr lang="ru-RU" sz="5400" b="1" cap="none" spc="0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255811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5551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Кто навязал Обломову долги?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9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484372"/>
            <a:ext cx="7648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err="1" smtClean="0"/>
              <a:t>Тарантьев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98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1135046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От кого узнал Обломов, что Ольга вышла замуж?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от </a:t>
            </a:r>
            <a:r>
              <a:rPr lang="ru-RU" sz="3600" b="1" dirty="0" err="1" smtClean="0"/>
              <a:t>Штольца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40782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8462011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5551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/>
              <a:t>Были ли у Обломова дети?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11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484372"/>
            <a:ext cx="7791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сын Андрей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1" y="342820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53521050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C0504D">
                    <a:lumMod val="50000"/>
                  </a:srgbClr>
                </a:solidFill>
              </a:rPr>
              <a:t>Вопрос:</a:t>
            </a:r>
            <a:r>
              <a:rPr lang="ru-RU" sz="3600" b="1" dirty="0" err="1" smtClean="0"/>
              <a:t>Как</a:t>
            </a:r>
            <a:r>
              <a:rPr lang="ru-RU" sz="3600" b="1" dirty="0" smtClean="0"/>
              <a:t> и почему произошел окончательный разрыв между Ольгой и Обломовым?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3" y="5484372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из-за нерешительности  </a:t>
            </a:r>
          </a:p>
          <a:p>
            <a:pPr lvl="0"/>
            <a:r>
              <a:rPr lang="ru-RU" sz="3600" b="1" dirty="0" smtClean="0"/>
              <a:t>                               Обломова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1" y="3351212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4257020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В Обломовке верили всему… Чему?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484372"/>
            <a:ext cx="7577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“и оборотням и  </a:t>
            </a:r>
          </a:p>
          <a:p>
            <a:pPr lvl="0"/>
            <a:r>
              <a:rPr lang="ru-RU" sz="3600" b="1" dirty="0" smtClean="0"/>
              <a:t>                                      мертвецам”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011" y="340195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8838027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980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/>
              <a:t>Куда приглашали гости Обломова на первое мая</a:t>
            </a:r>
            <a:endParaRPr lang="ru-RU" sz="3600" dirty="0" smtClean="0"/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398" y="50303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227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Ответ: </a:t>
            </a:r>
            <a:r>
              <a:rPr lang="ru-RU" sz="3600" b="1" dirty="0" err="1" smtClean="0"/>
              <a:t>Екатеригоф</a:t>
            </a:r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3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0145495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1"/>
            <a:ext cx="864399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    АВТОР ПРЕЗЕНТАЦИИ   </a:t>
            </a:r>
          </a:p>
          <a:p>
            <a:r>
              <a:rPr lang="ru-RU" sz="6000" b="1" dirty="0" smtClean="0"/>
              <a:t>     УЧИТЕЛЬ РУССКОГО  </a:t>
            </a:r>
          </a:p>
          <a:p>
            <a:r>
              <a:rPr lang="ru-RU" sz="6000" b="1" dirty="0" smtClean="0"/>
              <a:t>  ЯЗЫКА И ЛИТЕРАТУРЫ  </a:t>
            </a:r>
          </a:p>
          <a:p>
            <a:r>
              <a:rPr lang="ru-RU" sz="6000" b="1" dirty="0" smtClean="0"/>
              <a:t>                  МКОУ </a:t>
            </a:r>
          </a:p>
          <a:p>
            <a:r>
              <a:rPr lang="ru-RU" sz="6000" b="1" dirty="0" smtClean="0"/>
              <a:t>    «ИГАЛИНСКАЯ СОШ»   </a:t>
            </a:r>
          </a:p>
          <a:p>
            <a:r>
              <a:rPr lang="ru-RU" sz="6000" b="1" dirty="0" smtClean="0"/>
              <a:t>        ЭФЕНДИЕВ М.М.</a:t>
            </a:r>
          </a:p>
          <a:p>
            <a:r>
              <a:rPr lang="ru-RU" sz="6000" b="1" dirty="0" smtClean="0"/>
              <a:t>             </a:t>
            </a:r>
            <a:r>
              <a:rPr lang="ru-RU" sz="6000" b="1" dirty="0" smtClean="0"/>
              <a:t>2017/2018</a:t>
            </a:r>
            <a:endParaRPr lang="ru-RU" sz="6000" b="1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96752"/>
            <a:ext cx="8928992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https://encrypted-tbn3.gstatic.com/images?q=tbn:ANd9GcSx-sx7qOOnZumHHpnBaX-PVtWx0NyNszL62jVk9GvcBfEEym2PRg</a:t>
            </a:r>
            <a:r>
              <a:rPr lang="ru-RU" dirty="0" smtClean="0"/>
              <a:t>  - сова</a:t>
            </a:r>
          </a:p>
          <a:p>
            <a:r>
              <a:rPr lang="en-US" dirty="0" smtClean="0">
                <a:hlinkClick r:id="rId3"/>
              </a:rPr>
              <a:t>https://encrypted-tbn3.gstatic.com/images?q=tbn:ANd9GcRgbSd_y029D4pu_6EtxcjINE_95gm0-99inDCgg9_kvV7tiJsh</a:t>
            </a:r>
            <a:r>
              <a:rPr lang="ru-RU" dirty="0" smtClean="0"/>
              <a:t> – вопрос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Автор шаблона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Савченко Наталия Ивановна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, учитель истории, обществознания МБОУ ООШ№7 муниципального образования город Горячий Ключ</a:t>
            </a:r>
          </a:p>
          <a:p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При использовании шаблона, просьба этот слайд оставлять!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6926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Ссылки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6543413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12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7894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188802"/>
            <a:ext cx="76706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Вопрос: </a:t>
            </a:r>
            <a:r>
              <a:rPr lang="ru-RU" sz="4800" b="1" dirty="0" smtClean="0"/>
              <a:t>Действие романа “Обломов” происходит в …</a:t>
            </a:r>
          </a:p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50" y="5711658"/>
            <a:ext cx="802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    Ответ: 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071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7158" y="5715016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                  Петербурге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259045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 какому сословию принадлежал Обломов? </a:t>
            </a:r>
            <a:endParaRPr lang="ru-RU" sz="3600" dirty="0" smtClean="0"/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791200"/>
            <a:ext cx="7520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Дворянин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062" y="3789040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2635936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7695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Каков возраст Обломова в начале романа?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484372"/>
            <a:ext cx="7720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 Ответ: </a:t>
            </a:r>
            <a:r>
              <a:rPr lang="ru-RU" sz="3600" b="1" dirty="0" smtClean="0"/>
              <a:t>32-33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487194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7695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Как звали сына Обломова?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484372"/>
            <a:ext cx="7720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Ответ: </a:t>
            </a:r>
            <a:r>
              <a:rPr lang="ru-RU" sz="3600" b="1" dirty="0" smtClean="0"/>
              <a:t>Андрей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52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8525496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6266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Как звали жену Обломова?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55420" y="5484372"/>
            <a:ext cx="81326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Ответ: </a:t>
            </a:r>
            <a:r>
              <a:rPr lang="ru-RU" sz="3600" b="1" dirty="0" smtClean="0"/>
              <a:t>Агафья Матвеевна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47" y="3645024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0559167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7695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Назовите имя и отчество Обломова. </a:t>
            </a:r>
          </a:p>
          <a:p>
            <a:pPr lvl="0"/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6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484372"/>
            <a:ext cx="77200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Ответ: </a:t>
            </a:r>
            <a:r>
              <a:rPr lang="ru-RU" sz="3600" b="1" dirty="0" smtClean="0"/>
              <a:t>Илья Ильич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1629895" cy="1629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5877602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4837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504D">
                    <a:lumMod val="50000"/>
                  </a:srgbClr>
                </a:solidFill>
              </a:rPr>
              <a:t>Вопрос</a:t>
            </a:r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: </a:t>
            </a:r>
            <a:r>
              <a:rPr lang="ru-RU" sz="3600" b="1" dirty="0" smtClean="0"/>
              <a:t>Что называет автор причиной смерти Обломова? </a:t>
            </a:r>
          </a:p>
          <a:p>
            <a:pPr lvl="0"/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 </a:t>
            </a:r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484372"/>
            <a:ext cx="7886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Ответ: </a:t>
            </a:r>
            <a:r>
              <a:rPr lang="ru-RU" sz="3600" b="1" dirty="0" smtClean="0"/>
              <a:t>обломовщина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57301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8430307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91200"/>
            <a:ext cx="1066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80" y="0"/>
            <a:ext cx="1023937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60207" y="188802"/>
            <a:ext cx="75551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Вопрос: </a:t>
            </a:r>
            <a:r>
              <a:rPr lang="ru-RU" sz="3600" b="1" dirty="0" smtClean="0"/>
              <a:t>Кто помог Облому избавиться от долгов, которые ему обманом навязали </a:t>
            </a:r>
          </a:p>
          <a:p>
            <a:pPr lvl="0"/>
            <a:r>
              <a:rPr lang="ru-RU" sz="3600" b="1" dirty="0" smtClean="0">
                <a:solidFill>
                  <a:srgbClr val="C0504D">
                    <a:lumMod val="50000"/>
                  </a:srgbClr>
                </a:solidFill>
              </a:rPr>
              <a:t> </a:t>
            </a:r>
            <a:endParaRPr lang="ru-RU" sz="3600" b="1" dirty="0">
              <a:solidFill>
                <a:srgbClr val="C0504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0926" y="50303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5400" b="1" dirty="0" smtClean="0">
                <a:ln w="1905"/>
                <a:solidFill>
                  <a:srgbClr val="C0504D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</a:t>
            </a:r>
            <a:endParaRPr lang="ru-RU" sz="5400" b="1" dirty="0">
              <a:ln w="1905"/>
              <a:solidFill>
                <a:srgbClr val="C0504D">
                  <a:lumMod val="50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5484372"/>
            <a:ext cx="7862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C0504D">
                    <a:lumMod val="50000"/>
                  </a:srgbClr>
                </a:solidFill>
              </a:rPr>
              <a:t>   Ответ: </a:t>
            </a:r>
            <a:r>
              <a:rPr lang="ru-RU" sz="3600" b="1" dirty="0" smtClean="0"/>
              <a:t>Помог А. </a:t>
            </a:r>
            <a:r>
              <a:rPr lang="ru-RU" sz="3600" b="1" dirty="0" err="1" smtClean="0"/>
              <a:t>Штольц</a:t>
            </a:r>
            <a:endParaRPr lang="ru-RU" sz="3600" b="1" i="1" dirty="0">
              <a:solidFill>
                <a:srgbClr val="C0504D">
                  <a:lumMod val="50000"/>
                </a:srgb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285" y="3573016"/>
            <a:ext cx="1633537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5880603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296</Words>
  <Application>Microsoft Office PowerPoint</Application>
  <PresentationFormat>Экран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контроля знаний</dc:title>
  <dc:creator>эмм2017</dc:creator>
  <cp:lastModifiedBy>муртаза</cp:lastModifiedBy>
  <cp:revision>17</cp:revision>
  <dcterms:created xsi:type="dcterms:W3CDTF">2014-12-19T21:38:15Z</dcterms:created>
  <dcterms:modified xsi:type="dcterms:W3CDTF">2017-09-24T12:28:45Z</dcterms:modified>
</cp:coreProperties>
</file>