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2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C3E6-434A-4ABC-8366-FDEDD505F169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D6B6-3746-4F14-8232-7E22172AC8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C3E6-434A-4ABC-8366-FDEDD505F169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D6B6-3746-4F14-8232-7E22172AC8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C3E6-434A-4ABC-8366-FDEDD505F169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D6B6-3746-4F14-8232-7E22172AC8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C3E6-434A-4ABC-8366-FDEDD505F169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D6B6-3746-4F14-8232-7E22172AC8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C3E6-434A-4ABC-8366-FDEDD505F169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D6B6-3746-4F14-8232-7E22172AC8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C3E6-434A-4ABC-8366-FDEDD505F169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D6B6-3746-4F14-8232-7E22172AC8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C3E6-434A-4ABC-8366-FDEDD505F169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D6B6-3746-4F14-8232-7E22172AC8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C3E6-434A-4ABC-8366-FDEDD505F169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D6B6-3746-4F14-8232-7E22172AC8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C3E6-434A-4ABC-8366-FDEDD505F169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D6B6-3746-4F14-8232-7E22172AC8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C3E6-434A-4ABC-8366-FDEDD505F169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D6B6-3746-4F14-8232-7E22172AC8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C3E6-434A-4ABC-8366-FDEDD505F169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ED6B6-3746-4F14-8232-7E22172AC8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>
                <a:alpha val="67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5C3E6-434A-4ABC-8366-FDEDD505F169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ED6B6-3746-4F14-8232-7E22172AC8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4.xml"/><Relationship Id="rId3" Type="http://schemas.openxmlformats.org/officeDocument/2006/relationships/slide" Target="slide17.xml"/><Relationship Id="rId7" Type="http://schemas.openxmlformats.org/officeDocument/2006/relationships/slide" Target="slide10.xml"/><Relationship Id="rId12" Type="http://schemas.openxmlformats.org/officeDocument/2006/relationships/slide" Target="slide15.xml"/><Relationship Id="rId2" Type="http://schemas.openxmlformats.org/officeDocument/2006/relationships/slide" Target="slide16.xml"/><Relationship Id="rId16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8.xml"/><Relationship Id="rId5" Type="http://schemas.openxmlformats.org/officeDocument/2006/relationships/slide" Target="slide12.xml"/><Relationship Id="rId15" Type="http://schemas.openxmlformats.org/officeDocument/2006/relationships/slide" Target="slide6.xml"/><Relationship Id="rId10" Type="http://schemas.openxmlformats.org/officeDocument/2006/relationships/slide" Target="slide4.xml"/><Relationship Id="rId4" Type="http://schemas.openxmlformats.org/officeDocument/2006/relationships/slide" Target="slide13.xml"/><Relationship Id="rId9" Type="http://schemas.openxmlformats.org/officeDocument/2006/relationships/slide" Target="slide9.xml"/><Relationship Id="rId1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8001056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ПОЗНАВАТЕЛЬНАЯ ВИКТОРИНА</a:t>
            </a:r>
          </a:p>
          <a:p>
            <a:pPr algn="ctr"/>
            <a:r>
              <a:rPr lang="ru-RU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 учащихся 5-7 классов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477328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Какой русский город, согласно летописи, возник первым? </a:t>
            </a:r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800" b="1" dirty="0" smtClean="0">
                <a:solidFill>
                  <a:srgbClr val="FF0000"/>
                </a:solidFill>
              </a:rPr>
              <a:t>Новгород</a:t>
            </a:r>
            <a:endParaRPr lang="ru-RU" sz="13800" b="1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354217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Какие животные являются официальными работниками почтовых отделений Лондона? </a:t>
            </a:r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Кошки, они охраняют корреспонденцию от мышей и </a:t>
            </a:r>
            <a:r>
              <a:rPr lang="ru-RU" sz="3600" b="1" i="1" dirty="0" smtClean="0">
                <a:solidFill>
                  <a:srgbClr val="FF0000"/>
                </a:solidFill>
              </a:rPr>
              <a:t>крыс</a:t>
            </a:r>
          </a:p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smtClean="0">
                <a:solidFill>
                  <a:srgbClr val="FF0000"/>
                </a:solidFill>
              </a:rPr>
              <a:t>и получают за это зарплату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endParaRPr lang="ru-RU" sz="3600" dirty="0" smtClean="0">
              <a:solidFill>
                <a:srgbClr val="FF0000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600438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На каком материке находятся горы Кордильеры? </a:t>
            </a:r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</a:rPr>
              <a:t>Северная Америка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354217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Как звали неуязвимого воина, погибшего от отравленной стрелы, попавшей ему в пятку? </a:t>
            </a:r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Ахилл, еще его называют Ахиллес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200329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По какой лестнице никто, никогда не ходил? </a:t>
            </a:r>
          </a:p>
          <a:p>
            <a:pPr algn="ctr"/>
            <a:endParaRPr lang="ru-RU" sz="4000" b="1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</a:rPr>
              <a:t>по феодальной 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292662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На своей печати этот военачальник и государственный деятель вырезал слова: «Я ученик и нуждаюсь в учителях». А сейчас его имя носит основанный им город. Как звали этого ученика? </a:t>
            </a:r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</a:rPr>
              <a:t>Пётр Великий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077218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В какой войне участвовала царь-пушка? </a:t>
            </a:r>
          </a:p>
          <a:p>
            <a:pPr algn="ctr"/>
            <a:endParaRPr lang="ru-RU" sz="3200" b="1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Царь-пушка предназначалась для обороны Кремля, </a:t>
            </a:r>
            <a:endParaRPr lang="ru-RU" sz="4000" dirty="0" smtClean="0">
              <a:solidFill>
                <a:srgbClr val="FF0000"/>
              </a:solidFill>
            </a:endParaRPr>
          </a:p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но из нее никогда не стреляли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7" name="Управляющая кнопка: в конец 6">
            <a:hlinkClick r:id="" action="ppaction://hlinkshowjump?jump=lastslide" highlightClick="1"/>
          </p:cNvPr>
          <p:cNvSpPr/>
          <p:nvPr/>
        </p:nvSpPr>
        <p:spPr>
          <a:xfrm>
            <a:off x="7572396" y="6143644"/>
            <a:ext cx="1143008" cy="500066"/>
          </a:xfrm>
          <a:prstGeom prst="actionButtonEnd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477328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Какой древний город, по преданию, стоял на 7 холмах? </a:t>
            </a:r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900" b="1" dirty="0" smtClean="0">
                <a:solidFill>
                  <a:srgbClr val="FF0000"/>
                </a:solidFill>
              </a:rPr>
              <a:t>РИМ</a:t>
            </a:r>
            <a:endParaRPr lang="ru-RU" sz="199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1500166" y="1428736"/>
            <a:ext cx="6143668" cy="3714776"/>
          </a:xfrm>
          <a:prstGeom prst="sun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Автор презентации-</a:t>
            </a:r>
          </a:p>
          <a:p>
            <a:pPr algn="ctr"/>
            <a:r>
              <a:rPr lang="ru-RU" sz="2000" b="1" dirty="0" err="1" smtClean="0"/>
              <a:t>Эфендиев</a:t>
            </a:r>
            <a:r>
              <a:rPr lang="ru-RU" sz="2000" b="1" dirty="0" smtClean="0"/>
              <a:t> М.М.</a:t>
            </a:r>
            <a:endParaRPr lang="ru-RU" sz="2000" b="1" dirty="0"/>
          </a:p>
        </p:txBody>
      </p:sp>
      <p:sp>
        <p:nvSpPr>
          <p:cNvPr id="3" name="Цилиндр 2">
            <a:hlinkClick r:id="rId2" action="ppaction://hlinksldjump"/>
          </p:cNvPr>
          <p:cNvSpPr/>
          <p:nvPr/>
        </p:nvSpPr>
        <p:spPr>
          <a:xfrm>
            <a:off x="357158" y="500042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4" name="Цилиндр 3">
            <a:hlinkClick r:id="rId3" action="ppaction://hlinksldjump"/>
          </p:cNvPr>
          <p:cNvSpPr/>
          <p:nvPr/>
        </p:nvSpPr>
        <p:spPr>
          <a:xfrm>
            <a:off x="2000232" y="571480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5" name="Цилиндр 4">
            <a:hlinkClick r:id="rId4" action="ppaction://hlinksldjump"/>
          </p:cNvPr>
          <p:cNvSpPr/>
          <p:nvPr/>
        </p:nvSpPr>
        <p:spPr>
          <a:xfrm>
            <a:off x="700061" y="5143512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6" name="Цилиндр 5">
            <a:hlinkClick r:id="rId5" action="ppaction://hlinksldjump"/>
          </p:cNvPr>
          <p:cNvSpPr/>
          <p:nvPr/>
        </p:nvSpPr>
        <p:spPr>
          <a:xfrm>
            <a:off x="2014520" y="5143512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7" name="Цилиндр 6">
            <a:hlinkClick r:id="rId6" action="ppaction://hlinksldjump"/>
          </p:cNvPr>
          <p:cNvSpPr/>
          <p:nvPr/>
        </p:nvSpPr>
        <p:spPr>
          <a:xfrm>
            <a:off x="3328979" y="5143512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8" name="Цилиндр 7">
            <a:hlinkClick r:id="rId7" action="ppaction://hlinksldjump"/>
          </p:cNvPr>
          <p:cNvSpPr/>
          <p:nvPr/>
        </p:nvSpPr>
        <p:spPr>
          <a:xfrm>
            <a:off x="4643438" y="5143512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9" name="Цилиндр 8">
            <a:hlinkClick r:id="rId8" action="ppaction://hlinksldjump"/>
          </p:cNvPr>
          <p:cNvSpPr/>
          <p:nvPr/>
        </p:nvSpPr>
        <p:spPr>
          <a:xfrm>
            <a:off x="7572396" y="500042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0" name="Цилиндр 9"/>
          <p:cNvSpPr/>
          <p:nvPr/>
        </p:nvSpPr>
        <p:spPr>
          <a:xfrm>
            <a:off x="5929322" y="571480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Цилиндр 10">
            <a:hlinkClick r:id="rId9" action="ppaction://hlinksldjump"/>
          </p:cNvPr>
          <p:cNvSpPr/>
          <p:nvPr/>
        </p:nvSpPr>
        <p:spPr>
          <a:xfrm>
            <a:off x="5957897" y="5143512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2" name="Цилиндр 11">
            <a:hlinkClick r:id="rId10" action="ppaction://hlinksldjump"/>
          </p:cNvPr>
          <p:cNvSpPr/>
          <p:nvPr/>
        </p:nvSpPr>
        <p:spPr>
          <a:xfrm>
            <a:off x="5929322" y="500042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3" name="Цилиндр 12">
            <a:hlinkClick r:id="rId11" action="ppaction://hlinksldjump"/>
          </p:cNvPr>
          <p:cNvSpPr/>
          <p:nvPr/>
        </p:nvSpPr>
        <p:spPr>
          <a:xfrm>
            <a:off x="7272357" y="5143512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4" name="Цилиндр 13">
            <a:hlinkClick r:id="rId12" action="ppaction://hlinksldjump"/>
          </p:cNvPr>
          <p:cNvSpPr/>
          <p:nvPr/>
        </p:nvSpPr>
        <p:spPr>
          <a:xfrm>
            <a:off x="357158" y="1928802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15" name="Цилиндр 14">
            <a:hlinkClick r:id="rId13" action="ppaction://hlinksldjump"/>
          </p:cNvPr>
          <p:cNvSpPr/>
          <p:nvPr/>
        </p:nvSpPr>
        <p:spPr>
          <a:xfrm>
            <a:off x="357158" y="3357562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16" name="Цилиндр 15">
            <a:hlinkClick r:id="rId14" action="ppaction://hlinksldjump"/>
          </p:cNvPr>
          <p:cNvSpPr/>
          <p:nvPr/>
        </p:nvSpPr>
        <p:spPr>
          <a:xfrm>
            <a:off x="7572396" y="3571876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7" name="Цилиндр 16">
            <a:hlinkClick r:id="rId15" action="ppaction://hlinksldjump"/>
          </p:cNvPr>
          <p:cNvSpPr/>
          <p:nvPr/>
        </p:nvSpPr>
        <p:spPr>
          <a:xfrm>
            <a:off x="7572396" y="2071678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8" name="Цилиндр 17">
            <a:hlinkClick r:id="rId16" action="ppaction://hlinksldjump"/>
          </p:cNvPr>
          <p:cNvSpPr/>
          <p:nvPr/>
        </p:nvSpPr>
        <p:spPr>
          <a:xfrm>
            <a:off x="3929058" y="142852"/>
            <a:ext cx="1285884" cy="1143008"/>
          </a:xfrm>
          <a:prstGeom prst="can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354217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В какой стране кошка является священным животным?</a:t>
            </a:r>
            <a:r>
              <a:rPr lang="ru-RU" dirty="0" smtClean="0"/>
              <a:t> </a:t>
            </a:r>
            <a:r>
              <a:rPr lang="ru-RU" i="1" dirty="0" smtClean="0"/>
              <a:t>(Египет)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600" b="1" dirty="0" smtClean="0">
                <a:solidFill>
                  <a:srgbClr val="FF0000"/>
                </a:solidFill>
              </a:rPr>
              <a:t>ЕГИПЕТ</a:t>
            </a:r>
            <a:endParaRPr lang="ru-RU" sz="16600" b="1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661993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Детеныш, какого животного рождается слепым, достигая размера с пчелу, ползая в сумке матери, питается молоком и растет? </a:t>
            </a:r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800" b="1" dirty="0" smtClean="0">
                <a:solidFill>
                  <a:srgbClr val="FF0000"/>
                </a:solidFill>
              </a:rPr>
              <a:t>КЕНГУРУ</a:t>
            </a:r>
            <a:endParaRPr lang="ru-RU" sz="13800" b="1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923330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Как называется самая опасная электрическая рыба, длина которой достигает 2 м, вес 20 кг, разряд 385 Вт, убивающий человека? </a:t>
            </a:r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Электрический угорь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569660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Кто из птиц чаще всего обедает? </a:t>
            </a:r>
            <a:endParaRPr lang="ru-RU" sz="4800" b="1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птенцы мухоловки-пеструшки до 561 раза </a:t>
            </a:r>
            <a:endParaRPr lang="ru-RU" sz="44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в </a:t>
            </a:r>
            <a:r>
              <a:rPr lang="ru-RU" sz="4400" b="1" i="1" dirty="0" smtClean="0">
                <a:solidFill>
                  <a:srgbClr val="FF0000"/>
                </a:solidFill>
              </a:rPr>
              <a:t>сутки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477328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Где холоднее на: Южном полюсе Земли или на Северном? </a:t>
            </a:r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rgbClr val="FF0000"/>
                </a:solidFill>
              </a:rPr>
              <a:t>на Южном</a:t>
            </a:r>
            <a:endParaRPr lang="ru-RU" sz="11500" b="1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107996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Назовите родину шахмат</a:t>
            </a:r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600" b="1" dirty="0" smtClean="0">
                <a:solidFill>
                  <a:srgbClr val="FF0000"/>
                </a:solidFill>
              </a:rPr>
              <a:t>ИНДИЯ</a:t>
            </a:r>
            <a:endParaRPr lang="ru-RU" sz="16600" b="1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85728"/>
            <a:ext cx="8286808" cy="1661993"/>
          </a:xfrm>
          <a:prstGeom prst="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Какие памятники архитектуры Древнего Египта, находящиеся в Гизе, причисляются к семи чудесам света? </a:t>
            </a:r>
          </a:p>
          <a:p>
            <a:endParaRPr lang="ru-RU" dirty="0"/>
          </a:p>
        </p:txBody>
      </p:sp>
      <p:sp>
        <p:nvSpPr>
          <p:cNvPr id="4" name="4-конечная звезда 3"/>
          <p:cNvSpPr/>
          <p:nvPr/>
        </p:nvSpPr>
        <p:spPr>
          <a:xfrm>
            <a:off x="2928926" y="5286388"/>
            <a:ext cx="3643338" cy="1428760"/>
          </a:xfrm>
          <a:prstGeom prst="star4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285720" y="2000240"/>
            <a:ext cx="8501122" cy="2928958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rgbClr val="FF0000"/>
                </a:solidFill>
              </a:rPr>
              <a:t>пирамиды</a:t>
            </a:r>
            <a:endParaRPr lang="ru-RU" sz="11500" b="1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786710" y="6000768"/>
            <a:ext cx="1143008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274</Words>
  <Application>Microsoft Office PowerPoint</Application>
  <PresentationFormat>Экран (4:3)</PresentationFormat>
  <Paragraphs>52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муртаза2018</dc:creator>
  <cp:lastModifiedBy>муртаза</cp:lastModifiedBy>
  <cp:revision>11</cp:revision>
  <dcterms:created xsi:type="dcterms:W3CDTF">2018-10-31T05:41:15Z</dcterms:created>
  <dcterms:modified xsi:type="dcterms:W3CDTF">2018-11-01T07:34:26Z</dcterms:modified>
</cp:coreProperties>
</file>