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FBEAC7">
                <a:alpha val="53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D5CA0-468D-491E-AE82-8F907DEA20CD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BD1EF-20B6-4BB7-A624-424A6BF69BF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19.xml"/><Relationship Id="rId18" Type="http://schemas.openxmlformats.org/officeDocument/2006/relationships/slide" Target="slide18.xml"/><Relationship Id="rId3" Type="http://schemas.openxmlformats.org/officeDocument/2006/relationships/slide" Target="slide20.xml"/><Relationship Id="rId21" Type="http://schemas.openxmlformats.org/officeDocument/2006/relationships/slide" Target="slide14.xml"/><Relationship Id="rId7" Type="http://schemas.openxmlformats.org/officeDocument/2006/relationships/slide" Target="slide12.xml"/><Relationship Id="rId12" Type="http://schemas.openxmlformats.org/officeDocument/2006/relationships/slide" Target="slide13.xml"/><Relationship Id="rId17" Type="http://schemas.openxmlformats.org/officeDocument/2006/relationships/slide" Target="slide7.xml"/><Relationship Id="rId2" Type="http://schemas.openxmlformats.org/officeDocument/2006/relationships/image" Target="../media/image1.jpeg"/><Relationship Id="rId16" Type="http://schemas.openxmlformats.org/officeDocument/2006/relationships/slide" Target="slide15.xml"/><Relationship Id="rId20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7.xml"/><Relationship Id="rId5" Type="http://schemas.openxmlformats.org/officeDocument/2006/relationships/slide" Target="slide4.xml"/><Relationship Id="rId15" Type="http://schemas.openxmlformats.org/officeDocument/2006/relationships/slide" Target="slide11.xml"/><Relationship Id="rId10" Type="http://schemas.openxmlformats.org/officeDocument/2006/relationships/slide" Target="slide21.xml"/><Relationship Id="rId19" Type="http://schemas.openxmlformats.org/officeDocument/2006/relationships/slide" Target="slide2.xml"/><Relationship Id="rId4" Type="http://schemas.openxmlformats.org/officeDocument/2006/relationships/slide" Target="slide9.xml"/><Relationship Id="rId9" Type="http://schemas.openxmlformats.org/officeDocument/2006/relationships/slide" Target="slide8.xml"/><Relationship Id="rId14" Type="http://schemas.openxmlformats.org/officeDocument/2006/relationships/slide" Target="slide3.xml"/><Relationship Id="rId22" Type="http://schemas.openxmlformats.org/officeDocument/2006/relationships/slide" Target="slide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муртаза\Мои документы\Downloads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6940" y="142853"/>
            <a:ext cx="7802712" cy="642941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4572000" y="5357825"/>
            <a:ext cx="1785950" cy="1206999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19</a:t>
            </a:r>
            <a:endParaRPr lang="ru-RU" sz="4800" b="1" dirty="0"/>
          </a:p>
        </p:txBody>
      </p:sp>
      <p:sp>
        <p:nvSpPr>
          <p:cNvPr id="5" name="Прямоугольник 4">
            <a:hlinkClick r:id="rId4" action="ppaction://hlinksldjump"/>
          </p:cNvPr>
          <p:cNvSpPr/>
          <p:nvPr/>
        </p:nvSpPr>
        <p:spPr>
          <a:xfrm>
            <a:off x="6430054" y="1285859"/>
            <a:ext cx="1860364" cy="128216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8</a:t>
            </a:r>
            <a:endParaRPr lang="ru-RU" sz="4800" b="1" dirty="0"/>
          </a:p>
        </p:txBody>
      </p:sp>
      <p:sp>
        <p:nvSpPr>
          <p:cNvPr id="6" name="Прямоугольник 5">
            <a:hlinkClick r:id="rId5" action="ppaction://hlinksldjump"/>
          </p:cNvPr>
          <p:cNvSpPr/>
          <p:nvPr/>
        </p:nvSpPr>
        <p:spPr>
          <a:xfrm>
            <a:off x="4572000" y="142852"/>
            <a:ext cx="1785950" cy="1079508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3</a:t>
            </a:r>
            <a:endParaRPr lang="ru-RU" sz="4800" b="1" dirty="0"/>
          </a:p>
        </p:txBody>
      </p:sp>
      <p:sp>
        <p:nvSpPr>
          <p:cNvPr id="7" name="Прямоугольник 6">
            <a:hlinkClick r:id="rId6" action="ppaction://hlinksldjump"/>
          </p:cNvPr>
          <p:cNvSpPr/>
          <p:nvPr/>
        </p:nvSpPr>
        <p:spPr>
          <a:xfrm>
            <a:off x="6500826" y="142852"/>
            <a:ext cx="1785950" cy="1079508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4</a:t>
            </a:r>
            <a:endParaRPr lang="ru-RU" sz="4800" b="1" dirty="0"/>
          </a:p>
        </p:txBody>
      </p:sp>
      <p:sp>
        <p:nvSpPr>
          <p:cNvPr id="9" name="Прямоугольник 8">
            <a:hlinkClick r:id="rId7" action="ppaction://hlinksldjump"/>
          </p:cNvPr>
          <p:cNvSpPr/>
          <p:nvPr/>
        </p:nvSpPr>
        <p:spPr>
          <a:xfrm>
            <a:off x="4572000" y="2571743"/>
            <a:ext cx="1785950" cy="1432483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11</a:t>
            </a:r>
            <a:endParaRPr lang="ru-RU" sz="4800" b="1" dirty="0"/>
          </a:p>
        </p:txBody>
      </p:sp>
      <p:sp>
        <p:nvSpPr>
          <p:cNvPr id="10" name="Прямоугольник 9">
            <a:hlinkClick r:id="rId8" action="ppaction://hlinksldjump"/>
          </p:cNvPr>
          <p:cNvSpPr/>
          <p:nvPr/>
        </p:nvSpPr>
        <p:spPr>
          <a:xfrm>
            <a:off x="4572000" y="4000504"/>
            <a:ext cx="1785950" cy="135732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15</a:t>
            </a:r>
            <a:endParaRPr lang="ru-RU" sz="4800" b="1" dirty="0"/>
          </a:p>
        </p:txBody>
      </p:sp>
      <p:sp>
        <p:nvSpPr>
          <p:cNvPr id="11" name="Прямоугольник 10">
            <a:hlinkClick r:id="rId9" action="ppaction://hlinksldjump"/>
          </p:cNvPr>
          <p:cNvSpPr/>
          <p:nvPr/>
        </p:nvSpPr>
        <p:spPr>
          <a:xfrm>
            <a:off x="4572000" y="1285859"/>
            <a:ext cx="1785950" cy="128216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7</a:t>
            </a:r>
            <a:endParaRPr lang="ru-RU" sz="4800" b="1" dirty="0"/>
          </a:p>
        </p:txBody>
      </p:sp>
      <p:sp>
        <p:nvSpPr>
          <p:cNvPr id="12" name="Прямоугольник 11">
            <a:hlinkClick r:id="rId10" action="ppaction://hlinksldjump"/>
          </p:cNvPr>
          <p:cNvSpPr/>
          <p:nvPr/>
        </p:nvSpPr>
        <p:spPr>
          <a:xfrm>
            <a:off x="6430054" y="5357825"/>
            <a:ext cx="1860364" cy="1206999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20</a:t>
            </a:r>
            <a:endParaRPr lang="ru-RU" sz="4800" b="1" dirty="0"/>
          </a:p>
        </p:txBody>
      </p:sp>
      <p:sp>
        <p:nvSpPr>
          <p:cNvPr id="13" name="Прямоугольник 12">
            <a:hlinkClick r:id="rId11" action="ppaction://hlinksldjump"/>
          </p:cNvPr>
          <p:cNvSpPr/>
          <p:nvPr/>
        </p:nvSpPr>
        <p:spPr>
          <a:xfrm>
            <a:off x="6430054" y="4000504"/>
            <a:ext cx="1860364" cy="1352900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16</a:t>
            </a:r>
            <a:endParaRPr lang="ru-RU" sz="4800" b="1" dirty="0"/>
          </a:p>
        </p:txBody>
      </p:sp>
      <p:sp>
        <p:nvSpPr>
          <p:cNvPr id="14" name="Прямоугольник 13">
            <a:hlinkClick r:id="rId12" action="ppaction://hlinksldjump"/>
          </p:cNvPr>
          <p:cNvSpPr/>
          <p:nvPr/>
        </p:nvSpPr>
        <p:spPr>
          <a:xfrm>
            <a:off x="6430054" y="2571744"/>
            <a:ext cx="1860364" cy="135732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12</a:t>
            </a:r>
            <a:endParaRPr lang="ru-RU" sz="4800" b="1" dirty="0"/>
          </a:p>
        </p:txBody>
      </p:sp>
      <p:sp>
        <p:nvSpPr>
          <p:cNvPr id="15" name="Прямоугольник 14">
            <a:hlinkClick r:id="rId13" action="ppaction://hlinksldjump"/>
          </p:cNvPr>
          <p:cNvSpPr/>
          <p:nvPr/>
        </p:nvSpPr>
        <p:spPr>
          <a:xfrm>
            <a:off x="2714612" y="5357825"/>
            <a:ext cx="1785950" cy="1206999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18</a:t>
            </a:r>
            <a:endParaRPr lang="ru-RU" sz="4800" b="1" dirty="0"/>
          </a:p>
        </p:txBody>
      </p:sp>
      <p:sp>
        <p:nvSpPr>
          <p:cNvPr id="16" name="Прямоугольник 15">
            <a:hlinkClick r:id="rId14" action="ppaction://hlinksldjump"/>
          </p:cNvPr>
          <p:cNvSpPr/>
          <p:nvPr/>
        </p:nvSpPr>
        <p:spPr>
          <a:xfrm>
            <a:off x="2714612" y="142852"/>
            <a:ext cx="1785950" cy="1079508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2</a:t>
            </a:r>
            <a:endParaRPr lang="ru-RU" sz="4800" b="1" dirty="0"/>
          </a:p>
        </p:txBody>
      </p:sp>
      <p:sp>
        <p:nvSpPr>
          <p:cNvPr id="17" name="Прямоугольник 16">
            <a:hlinkClick r:id="rId15" action="ppaction://hlinksldjump"/>
          </p:cNvPr>
          <p:cNvSpPr/>
          <p:nvPr/>
        </p:nvSpPr>
        <p:spPr>
          <a:xfrm>
            <a:off x="2714612" y="2571743"/>
            <a:ext cx="1785950" cy="1432483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10</a:t>
            </a:r>
            <a:endParaRPr lang="ru-RU" sz="4800" b="1" dirty="0"/>
          </a:p>
        </p:txBody>
      </p:sp>
      <p:sp>
        <p:nvSpPr>
          <p:cNvPr id="18" name="Прямоугольник 17">
            <a:hlinkClick r:id="rId16" action="ppaction://hlinksldjump"/>
          </p:cNvPr>
          <p:cNvSpPr/>
          <p:nvPr/>
        </p:nvSpPr>
        <p:spPr>
          <a:xfrm>
            <a:off x="2714612" y="4000504"/>
            <a:ext cx="1785950" cy="135732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14</a:t>
            </a:r>
            <a:endParaRPr lang="ru-RU" sz="4800" b="1" dirty="0"/>
          </a:p>
        </p:txBody>
      </p:sp>
      <p:sp>
        <p:nvSpPr>
          <p:cNvPr id="19" name="Прямоугольник 18">
            <a:hlinkClick r:id="rId17" action="ppaction://hlinksldjump"/>
          </p:cNvPr>
          <p:cNvSpPr/>
          <p:nvPr/>
        </p:nvSpPr>
        <p:spPr>
          <a:xfrm>
            <a:off x="2714612" y="1285859"/>
            <a:ext cx="1785950" cy="128216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6</a:t>
            </a:r>
            <a:endParaRPr lang="ru-RU" sz="4800" b="1" dirty="0"/>
          </a:p>
        </p:txBody>
      </p:sp>
      <p:sp>
        <p:nvSpPr>
          <p:cNvPr id="20" name="Прямоугольник 19">
            <a:hlinkClick r:id="rId18" action="ppaction://hlinksldjump"/>
          </p:cNvPr>
          <p:cNvSpPr/>
          <p:nvPr/>
        </p:nvSpPr>
        <p:spPr>
          <a:xfrm>
            <a:off x="786452" y="5357825"/>
            <a:ext cx="1860364" cy="1206999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17</a:t>
            </a:r>
            <a:endParaRPr lang="ru-RU" sz="4800" b="1" dirty="0"/>
          </a:p>
        </p:txBody>
      </p:sp>
      <p:sp>
        <p:nvSpPr>
          <p:cNvPr id="21" name="Прямоугольник 20">
            <a:hlinkClick r:id="rId19" action="ppaction://hlinksldjump"/>
          </p:cNvPr>
          <p:cNvSpPr/>
          <p:nvPr/>
        </p:nvSpPr>
        <p:spPr>
          <a:xfrm>
            <a:off x="785786" y="142852"/>
            <a:ext cx="1857388" cy="1079508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</a:t>
            </a:r>
            <a:endParaRPr lang="ru-RU" sz="4800" b="1" dirty="0"/>
          </a:p>
        </p:txBody>
      </p:sp>
      <p:sp>
        <p:nvSpPr>
          <p:cNvPr id="22" name="Прямоугольник 21">
            <a:hlinkClick r:id="rId20" action="ppaction://hlinksldjump"/>
          </p:cNvPr>
          <p:cNvSpPr/>
          <p:nvPr/>
        </p:nvSpPr>
        <p:spPr>
          <a:xfrm>
            <a:off x="786452" y="2571743"/>
            <a:ext cx="1860364" cy="1432483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9</a:t>
            </a:r>
            <a:endParaRPr lang="ru-RU" sz="4800" b="1" dirty="0"/>
          </a:p>
        </p:txBody>
      </p:sp>
      <p:sp>
        <p:nvSpPr>
          <p:cNvPr id="23" name="Прямоугольник 22">
            <a:hlinkClick r:id="rId21" action="ppaction://hlinksldjump"/>
          </p:cNvPr>
          <p:cNvSpPr/>
          <p:nvPr/>
        </p:nvSpPr>
        <p:spPr>
          <a:xfrm>
            <a:off x="786452" y="4000504"/>
            <a:ext cx="1860364" cy="135732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13</a:t>
            </a:r>
            <a:endParaRPr lang="ru-RU" sz="4800" b="1" dirty="0"/>
          </a:p>
        </p:txBody>
      </p:sp>
      <p:sp>
        <p:nvSpPr>
          <p:cNvPr id="24" name="Прямоугольник 23">
            <a:hlinkClick r:id="rId22" action="ppaction://hlinksldjump"/>
          </p:cNvPr>
          <p:cNvSpPr/>
          <p:nvPr/>
        </p:nvSpPr>
        <p:spPr>
          <a:xfrm>
            <a:off x="786452" y="1285859"/>
            <a:ext cx="1860364" cy="128216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5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B0F0"/>
                </a:solidFill>
              </a:rPr>
              <a:t>Где и как погиб Лермонтов? 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</a:rPr>
              <a:t>на дуэли с Н. Мартыновым на горе Машук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B0F0"/>
                </a:solidFill>
              </a:rPr>
              <a:t>Кто из приближенных царя был родственником Лермонтова? 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</a:rPr>
              <a:t>П.А.Столыпин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У кого из великих русских поэтов и писателей ,как и у Лермонтова, есть произведения "Кавказский пленник" и "Пророк"?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«Кавказский пленник»  у</a:t>
            </a:r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 А.С. Пушкина и у Л.Н. Толстого, «Пророк» у А.С. Пушкина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F0"/>
                </a:solidFill>
              </a:rPr>
              <a:t>У Лермонтова есть произведение, в названии которого указано количество героев. Назовите его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</a:rPr>
              <a:t>«Три пальмы»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О каком произведении Лермонтова В.Г. Белинский сказал : «… гениальное разрешение задачи создания поэмы в народном стиле…»?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«Песня про царя Ивана Васильевича, молодого опричника и удалого купца Калашникова»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B0F0"/>
                </a:solidFill>
              </a:rPr>
              <a:t>Какое стихотворение стало последним в жизни поэта?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«Выхожу один я на дорогу»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B0F0"/>
                </a:solidFill>
              </a:rPr>
              <a:t>Были ли знакомы М.Лермонтов и А.С.Пушкин, ведь в 1835 - 1836г. Лермонтов жил в Петербурге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C00000"/>
                </a:solidFill>
              </a:rPr>
              <a:t>нет</a:t>
            </a:r>
            <a:endParaRPr lang="ru-RU" sz="88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Учась в Петербургской школе подпрапорщиков, М.Ю.Лермонтов входил в состав кружка, где обсуждали сложные общественно -политические проблемы. Назовите этот кружок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Кружок шестнадцати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B0F0"/>
                </a:solidFill>
              </a:rPr>
              <a:t>Кто автор памятника М.Ю.Лермонтова в Пятигорске?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err="1" smtClean="0">
                <a:solidFill>
                  <a:srgbClr val="C00000"/>
                </a:solidFill>
              </a:rPr>
              <a:t>А.И.Опекушин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М.Ю.Лермонтов помнил тысячи строк из произведений поэтов великих и малых, иностранных и русских, но из обширного круга его чтения нужно выделить двух авторов. Назовите их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Байрон и Пушкин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B0F0"/>
                </a:solidFill>
              </a:rPr>
              <a:t>Где прошло детство М.Ю.Лермонтова? </a:t>
            </a:r>
            <a:endParaRPr lang="ru-RU" sz="48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 в селе Тарханы Пензенской губернии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F0"/>
                </a:solidFill>
              </a:rPr>
              <a:t>Что случилось с имением Тарханы после смерти бабушки М.Ю.Лермонтова, Арсеньевой?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сгорело, было восстановлено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 в 1939г. позднее открыт музей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Какое прозвище было у М. Лермонтова? </a:t>
            </a:r>
          </a:p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Откуда оно взялось?</a:t>
            </a:r>
          </a:p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Кто придумал это прозвище?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В дружеском кругу у Мишеля было шутливое прозвище </a:t>
            </a:r>
            <a:r>
              <a:rPr lang="ru-RU" sz="2000" b="1" dirty="0" err="1" smtClean="0">
                <a:solidFill>
                  <a:srgbClr val="C00000"/>
                </a:solidFill>
              </a:rPr>
              <a:t>Маёшка</a:t>
            </a:r>
            <a:r>
              <a:rPr lang="ru-RU" sz="2000" b="1" dirty="0" smtClean="0">
                <a:solidFill>
                  <a:srgbClr val="C00000"/>
                </a:solidFill>
              </a:rPr>
              <a:t>. Маё - герой французской сатирической литературы.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Придумал сам М. Лермонтов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в конец 4">
            <a:hlinkClick r:id="" action="ppaction://hlinkshowjump?jump=lastslide" highlightClick="1"/>
          </p:cNvPr>
          <p:cNvSpPr/>
          <p:nvPr/>
        </p:nvSpPr>
        <p:spPr>
          <a:xfrm>
            <a:off x="4214810" y="6429396"/>
            <a:ext cx="714380" cy="214314"/>
          </a:xfrm>
          <a:prstGeom prst="actionButtonEnd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муртаза\Мои документы\Downloads\quote-2018-10-21-154012775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71480"/>
            <a:ext cx="7929618" cy="5473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B0F0"/>
                </a:solidFill>
              </a:rPr>
              <a:t>В каком городе родился Лермонтов?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</a:rPr>
              <a:t>в  Москве</a:t>
            </a:r>
            <a:endParaRPr lang="ru-RU" sz="66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B0F0"/>
                </a:solidFill>
              </a:rPr>
              <a:t>Кто воспитывал Лермонтова? 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бабушка Елизавета Алексеевна Арсеньева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B0F0"/>
                </a:solidFill>
              </a:rPr>
              <a:t>Какое учебное заведение в Петербурге окончил Лермонтов? 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</a:rPr>
              <a:t>Школу гвардейских подпрапорщиков и кавалерийских юнкеров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B0F0"/>
                </a:solidFill>
              </a:rPr>
              <a:t>Талантом и тягой к чему  наряду с поэзией  обладал Лермонтов? 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i="1" dirty="0" smtClean="0">
                <a:solidFill>
                  <a:srgbClr val="C00000"/>
                </a:solidFill>
              </a:rPr>
              <a:t>к живописи</a:t>
            </a:r>
            <a:endParaRPr lang="ru-RU" sz="72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B0F0"/>
                </a:solidFill>
              </a:rPr>
              <a:t>Сколько раз  Лермонтов был  ссылке на Кавказе?</a:t>
            </a:r>
            <a:endParaRPr lang="ru-RU" sz="44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2 раза</a:t>
            </a:r>
            <a:endParaRPr lang="ru-RU" sz="72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B0F0"/>
                </a:solidFill>
              </a:rPr>
              <a:t>За что его отправили в ссылку в первый раз?</a:t>
            </a:r>
            <a:endParaRPr lang="ru-RU" sz="48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за стихотворение «Смерть поэта»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F0"/>
                </a:solidFill>
              </a:rPr>
              <a:t>С кем и из-за чего у него  произошла дуэль, за которую он был отправлен в ссылку во второй раз?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500430" y="5500702"/>
            <a:ext cx="2143140" cy="857256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714348" y="2071678"/>
            <a:ext cx="7429552" cy="1714512"/>
          </a:xfrm>
          <a:prstGeom prst="heptagon">
            <a:avLst/>
          </a:prstGeom>
          <a:solidFill>
            <a:schemeClr val="accent1">
              <a:alpha val="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дуэль с сыном французского посланника де Баранта Эрнестом из-за написанной на него эпиграммы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5786454"/>
            <a:ext cx="928694" cy="500066"/>
          </a:xfrm>
          <a:prstGeom prst="actionButtonHom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434</Words>
  <Application>Microsoft Office PowerPoint</Application>
  <PresentationFormat>Экран (4:3)</PresentationFormat>
  <Paragraphs>85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Manager>мсм</Manager>
  <Company>и 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муртаза18</dc:creator>
  <cp:lastModifiedBy>муртаза</cp:lastModifiedBy>
  <cp:revision>17</cp:revision>
  <dcterms:created xsi:type="dcterms:W3CDTF">2018-10-20T09:36:22Z</dcterms:created>
  <dcterms:modified xsi:type="dcterms:W3CDTF">2018-10-21T12:17:59Z</dcterms:modified>
</cp:coreProperties>
</file>