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activeX/activeX9.xml" ContentType="application/vnd.ms-office.activeX+xml"/>
  <Override PartName="/ppt/notesSlides/notesSlide7.xml" ContentType="application/vnd.openxmlformats-officedocument.presentationml.notesSlide+xml"/>
  <Override PartName="/ppt/activeX/activeX29.xml" ContentType="application/vnd.ms-office.activeX+xml"/>
  <Override PartName="/ppt/activeX/activeX38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notesSlides/notesSlide5.xml" ContentType="application/vnd.openxmlformats-officedocument.presentationml.notesSlide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25.09.2017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8.xml"/><Relationship Id="rId7" Type="http://schemas.openxmlformats.org/officeDocument/2006/relationships/notesSlide" Target="../notesSlides/notesSlide10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notesSlide" Target="../notesSlides/notesSlide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notesSlide" Target="../notesSlides/notesSlide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7" Type="http://schemas.openxmlformats.org/officeDocument/2006/relationships/notesSlide" Target="../notesSlides/notesSlide7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7" Type="http://schemas.openxmlformats.org/officeDocument/2006/relationships/notesSlide" Target="../notesSlides/notesSlide8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2.xml"/><Relationship Id="rId4" Type="http://schemas.openxmlformats.org/officeDocument/2006/relationships/control" Target="../activeX/activeX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64320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Тест по истории</a:t>
            </a:r>
            <a:br>
              <a:rPr lang="ru-RU" dirty="0" smtClean="0"/>
            </a:br>
            <a:r>
              <a:rPr lang="ru-RU" dirty="0" err="1" smtClean="0"/>
              <a:t>автор-Эфендиев</a:t>
            </a:r>
            <a:r>
              <a:rPr lang="ru-RU" dirty="0" smtClean="0"/>
              <a:t> М.М.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29684" cy="2686072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5000" dist="25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ДРЕВНЯЯ РУСЬ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>9.С VI в. в степной зоне Северного Причерноморья усиливается активность </a:t>
            </a:r>
            <a:r>
              <a:rPr lang="ru-RU" sz="2400" i="1" dirty="0" err="1" smtClean="0"/>
              <a:t>тюркоязычных</a:t>
            </a:r>
            <a:r>
              <a:rPr lang="ru-RU" sz="2400" i="1" dirty="0" smtClean="0"/>
              <a:t> племен. В VII в. на смену аварам (</a:t>
            </a:r>
            <a:r>
              <a:rPr lang="ru-RU" sz="2400" i="1" dirty="0" err="1" smtClean="0"/>
              <a:t>обрам</a:t>
            </a:r>
            <a:r>
              <a:rPr lang="ru-RU" sz="2400" i="1" dirty="0" smtClean="0"/>
              <a:t>) пришли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печенеги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черные болгары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хазары</a:t>
            </a:r>
            <a:endParaRPr lang="ru-RU" dirty="0"/>
          </a:p>
        </p:txBody>
      </p:sp>
    </p:spTree>
    <p:controls>
      <p:control spid="9218" r:id="rId2" imgW="142920" imgH="361800"/>
      <p:control spid="9219" r:id="rId3" imgW="142920" imgH="504720"/>
      <p:control spid="9220" r:id="rId4" imgW="142920" imgH="581040"/>
      <p:control spid="922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10. Славяне для зашиты от варягов построили на севере: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ряд крепостей и острогов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Новый город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    </a:t>
            </a:r>
            <a:r>
              <a:rPr lang="ru-RU" dirty="0" err="1" smtClean="0"/>
              <a:t>Иван-город</a:t>
            </a:r>
            <a:endParaRPr lang="ru-RU" dirty="0"/>
          </a:p>
        </p:txBody>
      </p:sp>
    </p:spTree>
    <p:controls>
      <p:control spid="10242" r:id="rId2" imgW="142920" imgH="361800"/>
      <p:control spid="10243" r:id="rId3" imgW="142920" imgH="504720"/>
      <p:control spid="10244" r:id="rId4" imgW="142920" imgH="581040"/>
      <p:control spid="1024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Количество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верно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Оценка </a:t>
            </a:r>
            <a:endParaRPr lang="ru-RU" sz="2400" dirty="0"/>
          </a:p>
        </p:txBody>
      </p:sp>
    </p:spTree>
    <p:controls>
      <p:control spid="11266" r:id="rId2" imgW="933480" imgH="428760"/>
      <p:control spid="11267" r:id="rId3" imgW="933480" imgH="428760"/>
      <p:control spid="11268" r:id="rId4" imgW="933480" imgH="428760"/>
      <p:control spid="11269" r:id="rId5" imgW="2448000" imgH="723960"/>
      <p:control spid="11270" r:id="rId6" imgW="115236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1. Термином </a:t>
            </a:r>
            <a:r>
              <a:rPr lang="ru-RU" sz="2800" i="1" u="sng" dirty="0" smtClean="0"/>
              <a:t>Старцы градские</a:t>
            </a:r>
            <a:r>
              <a:rPr lang="ru-RU" sz="2800" i="1" dirty="0" smtClean="0"/>
              <a:t> в Киевской Руси называли: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избираемых в систему городского самоуправления десятских, сотских, тысяцких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родовых старейшин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     круг близких советников при дворе князя</a:t>
            </a:r>
            <a:endParaRPr lang="ru-RU" sz="2400" dirty="0"/>
          </a:p>
        </p:txBody>
      </p:sp>
    </p:spTree>
    <p:controls>
      <p:control spid="1026" r:id="rId2" imgW="142920" imgH="361800"/>
      <p:control spid="1027" r:id="rId3" imgW="142920" imgH="504720"/>
      <p:control spid="1028" r:id="rId4" imgW="142920" imgH="581040"/>
      <p:control spid="102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2. На исторические судьбы России наиболее заметное влияние оказало (оказали):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силы природы;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политические лидеры;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все указанные обстоятельства в совокупности, их комплекс</a:t>
            </a:r>
            <a:endParaRPr lang="ru-RU" dirty="0"/>
          </a:p>
        </p:txBody>
      </p:sp>
    </p:spTree>
    <p:controls>
      <p:control spid="2050" r:id="rId2" imgW="142920" imgH="361800"/>
      <p:control spid="2051" r:id="rId3" imgW="142920" imgH="504720"/>
      <p:control spid="2052" r:id="rId4" imgW="142920" imgH="581040"/>
      <p:control spid="205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3. Важнейшим событием в истории человечества ученые считают неолитическую революцию, под которой подразумевают период, когда человечество овладело искусством:</a:t>
            </a:r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верно все указанное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скотоводства и земледелия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изготовления глиняной посуды и пряжи</a:t>
            </a:r>
            <a:endParaRPr lang="ru-RU" dirty="0"/>
          </a:p>
        </p:txBody>
      </p:sp>
    </p:spTree>
    <p:controls>
      <p:control spid="3074" r:id="rId2" imgW="142920" imgH="361800"/>
      <p:control spid="3075" r:id="rId3" imgW="142920" imgH="504720"/>
      <p:control spid="3076" r:id="rId4" imgW="142920" imgH="581040"/>
      <p:control spid="307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4. Разделение славян на южных, восточных и западных произошло:</a:t>
            </a:r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уже ко времени установления хазарской власти над жителями Приднепровья в VIII в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лишь в XI в. после окончательного размежевания католиков и православных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в эпоху господства над Русью Золотой Орды</a:t>
            </a:r>
            <a:endParaRPr lang="ru-RU" sz="2800" dirty="0"/>
          </a:p>
        </p:txBody>
      </p:sp>
    </p:spTree>
    <p:controls>
      <p:control spid="4098" r:id="rId2" imgW="142920" imgH="361800"/>
      <p:control spid="4099" r:id="rId3" imgW="142920" imgH="504720"/>
      <p:control spid="4100" r:id="rId4" imgW="142920" imgH="581040"/>
      <p:control spid="410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5. Господствующие группы населения Хазарского каганата исповедовали: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ислам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буддизм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иудаизм</a:t>
            </a:r>
            <a:endParaRPr lang="ru-RU" dirty="0"/>
          </a:p>
        </p:txBody>
      </p:sp>
    </p:spTree>
    <p:controls>
      <p:control spid="5122" r:id="rId2" imgW="142920" imgH="361800"/>
      <p:control spid="5123" r:id="rId3" imgW="142920" imgH="504720"/>
      <p:control spid="5124" r:id="rId4" imgW="142920" imgH="581040"/>
      <p:control spid="512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6. Город </a:t>
            </a:r>
            <a:r>
              <a:rPr lang="ru-RU" sz="3200" i="1" u="sng" dirty="0" err="1" smtClean="0"/>
              <a:t>Искоростень</a:t>
            </a:r>
            <a:r>
              <a:rPr lang="ru-RU" sz="3200" i="1" dirty="0" smtClean="0"/>
              <a:t>, упоминаемый летописцем, был столицей: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дреговичей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вятичей.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древлян</a:t>
            </a:r>
            <a:endParaRPr lang="ru-RU" dirty="0"/>
          </a:p>
        </p:txBody>
      </p:sp>
    </p:spTree>
    <p:controls>
      <p:control spid="6146" r:id="rId2" imgW="142920" imgH="361800"/>
      <p:control spid="6147" r:id="rId3" imgW="142920" imgH="504720"/>
      <p:control spid="6148" r:id="rId4" imgW="142920" imgH="581040"/>
      <p:control spid="614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7.К варяжскому конунгу </a:t>
            </a:r>
            <a:r>
              <a:rPr lang="ru-RU" sz="2000" i="1" dirty="0" err="1" smtClean="0"/>
              <a:t>Рюрику</a:t>
            </a:r>
            <a:r>
              <a:rPr lang="ru-RU" sz="2000" i="1" dirty="0" smtClean="0"/>
              <a:t> с просьбой возглавить </a:t>
            </a:r>
            <a:r>
              <a:rPr lang="ru-RU" sz="2000" i="1" dirty="0" err="1" smtClean="0"/>
              <a:t>объ</a:t>
            </a:r>
            <a:r>
              <a:rPr lang="ru-RU" sz="2000" i="1" dirty="0" smtClean="0"/>
              <a:t>-</a:t>
            </a:r>
            <a:br>
              <a:rPr lang="ru-RU" sz="2000" i="1" dirty="0" smtClean="0"/>
            </a:br>
            <a:r>
              <a:rPr lang="ru-RU" sz="2000" i="1" dirty="0" smtClean="0"/>
              <a:t>единение нескольких племен в 862 г., по свидетельству летописца, обратились:</a:t>
            </a:r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словене</a:t>
            </a:r>
            <a:r>
              <a:rPr lang="ru-RU" dirty="0" smtClean="0"/>
              <a:t> </a:t>
            </a:r>
            <a:r>
              <a:rPr lang="ru-RU" dirty="0" err="1" smtClean="0"/>
              <a:t>ильменские</a:t>
            </a:r>
            <a:r>
              <a:rPr lang="ru-RU" dirty="0" smtClean="0"/>
              <a:t> и кривичи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верно а) и в).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чудь и весь</a:t>
            </a:r>
            <a:endParaRPr lang="ru-RU" dirty="0"/>
          </a:p>
        </p:txBody>
      </p:sp>
    </p:spTree>
    <p:controls>
      <p:control spid="7170" r:id="rId2" imgW="142920" imgH="361800"/>
      <p:control spid="7171" r:id="rId3" imgW="142920" imgH="504720"/>
      <p:control spid="7172" r:id="rId4" imgW="142920" imgH="581040"/>
      <p:control spid="717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>8.С середины VIII в. приднепровские славяне были вынуждены подчиняться прочно обосновавшимся в степях </a:t>
            </a:r>
            <a:r>
              <a:rPr lang="ru-RU" sz="2400" i="1" dirty="0" err="1" smtClean="0"/>
              <a:t>Прикаспия</a:t>
            </a:r>
            <a:r>
              <a:rPr lang="ru-RU" sz="2400" i="1" dirty="0" smtClean="0"/>
              <a:t> и Причерноморья: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хазарам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черным болгарам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печенегам</a:t>
            </a:r>
            <a:endParaRPr lang="ru-RU" dirty="0"/>
          </a:p>
        </p:txBody>
      </p:sp>
    </p:spTree>
    <p:controls>
      <p:control spid="8194" r:id="rId2" imgW="142920" imgH="361800"/>
      <p:control spid="8195" r:id="rId3" imgW="142920" imgH="504720"/>
      <p:control spid="8196" r:id="rId4" imgW="142920" imgH="581040"/>
      <p:control spid="819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Миллиметровка</Template>
  <TotalTime>0</TotalTime>
  <Words>277</Words>
  <Application>Microsoft Office PowerPoint</Application>
  <PresentationFormat>Экран (4:3)</PresentationFormat>
  <Paragraphs>79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Миллиметровка</vt:lpstr>
      <vt:lpstr>  Тест по истории автор-Эфендиев М.М.    </vt:lpstr>
      <vt:lpstr>1. Термином Старцы градские в Киевской Руси называли:</vt:lpstr>
      <vt:lpstr>2. На исторические судьбы России наиболее заметное влияние оказало (оказали):</vt:lpstr>
      <vt:lpstr>3. Важнейшим событием в истории человечества ученые считают неолитическую революцию, под которой подразумевают период, когда человечество овладело искусством:</vt:lpstr>
      <vt:lpstr>4. Разделение славян на южных, восточных и западных произошло:</vt:lpstr>
      <vt:lpstr>5. Господствующие группы населения Хазарского каганата исповедовали:</vt:lpstr>
      <vt:lpstr>6. Город Искоростень, упоминаемый летописцем, был столицей:</vt:lpstr>
      <vt:lpstr>7.К варяжскому конунгу Рюрику с просьбой возглавить объ- единение нескольких племен в 862 г., по свидетельству летописца, обратились:</vt:lpstr>
      <vt:lpstr>8.С середины VIII в. приднепровские славяне были вынуждены подчиняться прочно обосновавшимся в степях Прикаспия и Причерноморья:</vt:lpstr>
      <vt:lpstr>9.С VI в. в степной зоне Северного Причерноморья усиливается активность тюркоязычных племен. В VII в. на смену аварам (обрам) пришли</vt:lpstr>
      <vt:lpstr>10. Славяне для зашиты от варягов построили на севере: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эмм</dc:creator>
  <cp:lastModifiedBy/>
  <cp:revision>1</cp:revision>
  <dcterms:created xsi:type="dcterms:W3CDTF">2010-01-16T05:41:12Z</dcterms:created>
  <dcterms:modified xsi:type="dcterms:W3CDTF">2017-09-25T09:29:29Z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