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activeX/activeX15.xml" ContentType="application/vnd.ms-office.activeX+xml"/>
  <Override PartName="/ppt/activeX/activeX26.xml" ContentType="application/vnd.ms-office.activeX+xml"/>
  <Override PartName="/ppt/activeX/activeX44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activeX/activeX9.xml" ContentType="application/vnd.ms-office.activeX+xml"/>
  <Override PartName="/ppt/notesSlides/notesSlide7.xml" ContentType="application/vnd.openxmlformats-officedocument.presentationml.notesSlide+xml"/>
  <Override PartName="/ppt/activeX/activeX29.xml" ContentType="application/vnd.ms-office.activeX+xml"/>
  <Override PartName="/ppt/activeX/activeX38.xml" ContentType="application/vnd.ms-office.activeX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activeX/activeX7.xml" ContentType="application/vnd.ms-office.activeX+xml"/>
  <Override PartName="/ppt/activeX/activeX18.xml" ContentType="application/vnd.ms-office.activeX+xml"/>
  <Override PartName="/ppt/notesSlides/notesSlide5.xml" ContentType="application/vnd.openxmlformats-officedocument.presentationml.notesSlide+xml"/>
  <Override PartName="/ppt/activeX/activeX27.xml" ContentType="application/vnd.ms-office.activeX+xml"/>
  <Override PartName="/ppt/activeX/activeX36.xml" ContentType="application/vnd.ms-office.activeX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ms-office.activeX"/>
  <Override PartName="/ppt/notesSlides/notesSlide1.xml" ContentType="application/vnd.openxmlformats-officedocument.presentationml.notesSlide+xml"/>
  <Override PartName="/ppt/activeX/activeX5.xml" ContentType="application/vnd.ms-office.activeX+xml"/>
  <Override PartName="/ppt/notesSlides/notesSlide3.xml" ContentType="application/vnd.openxmlformats-officedocument.presentationml.notesSlide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Override PartName="/ppt/activeX/activeX45.xml" ContentType="application/vnd.ms-office.activeX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activeX/activeX43.xml" ContentType="application/vnd.ms-office.activeX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Override PartName="/ppt/vbaProject.bin" ContentType="application/vnd.ms-office.vbaProject"/>
  <Override PartName="/ppt/presentation.xml" ContentType="application/vnd.ms-powerpoint.presentation.macroEnabled.main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activeX/activeX8.xml" ContentType="application/vnd.ms-office.activeX+xml"/>
  <Override PartName="/ppt/notesSlides/notesSlide6.xml" ContentType="application/vnd.openxmlformats-officedocument.presentationml.notesSlide+xml"/>
  <Override PartName="/ppt/activeX/activeX39.xml" ContentType="application/vnd.ms-office.activeX+xml"/>
  <Override PartName="/ppt/slides/slide8.xml" ContentType="application/vnd.openxmlformats-officedocument.presentationml.slide+xml"/>
  <Override PartName="/ppt/activeX/activeX6.xml" ContentType="application/vnd.ms-office.activeX+xml"/>
  <Override PartName="/ppt/notesSlides/notesSlide4.xml" ContentType="application/vnd.openxmlformats-officedocument.presentationml.notesSlide+xml"/>
  <Override PartName="/ppt/activeX/activeX19.xml" ContentType="application/vnd.ms-office.activeX+xml"/>
  <Override PartName="/ppt/activeX/activeX28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activeX/activeX4.xml" ContentType="application/vnd.ms-office.activeX+xml"/>
  <Override PartName="/ppt/activeX/activeX17.xml" ContentType="application/vnd.ms-office.activeX+xml"/>
  <Override PartName="/ppt/activeX/activeX35.xml" ContentType="application/vnd.ms-office.activeX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4"/>
  </p:notesMasterIdLst>
  <p:sldIdLst>
    <p:sldId id="268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B450"/>
    <a:srgbClr val="F2D212"/>
    <a:srgbClr val="F8FEE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55" d="100"/>
          <a:sy n="55" d="100"/>
        </p:scale>
        <p:origin x="-8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06/relationships/vbaProject" Target="vbaProject.bin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10.xml.rels><?xml version="1.0" encoding="UTF-8" standalone="yes"?>
<Relationships xmlns="http://schemas.openxmlformats.org/package/2006/relationships"><Relationship Id="rId1" Type="http://schemas.microsoft.com/office/2006/relationships/activeXControlBinary" Target="activeX10.bin"/></Relationships>
</file>

<file path=ppt/activeX/_rels/activeX11.xml.rels><?xml version="1.0" encoding="UTF-8" standalone="yes"?>
<Relationships xmlns="http://schemas.openxmlformats.org/package/2006/relationships"><Relationship Id="rId1" Type="http://schemas.microsoft.com/office/2006/relationships/activeXControlBinary" Target="activeX11.bin"/></Relationships>
</file>

<file path=ppt/activeX/_rels/activeX12.xml.rels><?xml version="1.0" encoding="UTF-8" standalone="yes"?>
<Relationships xmlns="http://schemas.openxmlformats.org/package/2006/relationships"><Relationship Id="rId1" Type="http://schemas.microsoft.com/office/2006/relationships/activeXControlBinary" Target="activeX12.bin"/></Relationships>
</file>

<file path=ppt/activeX/_rels/activeX13.xml.rels><?xml version="1.0" encoding="UTF-8" standalone="yes"?>
<Relationships xmlns="http://schemas.openxmlformats.org/package/2006/relationships"><Relationship Id="rId1" Type="http://schemas.microsoft.com/office/2006/relationships/activeXControlBinary" Target="activeX13.bin"/></Relationships>
</file>

<file path=ppt/activeX/_rels/activeX14.xml.rels><?xml version="1.0" encoding="UTF-8" standalone="yes"?>
<Relationships xmlns="http://schemas.openxmlformats.org/package/2006/relationships"><Relationship Id="rId1" Type="http://schemas.microsoft.com/office/2006/relationships/activeXControlBinary" Target="activeX14.bin"/></Relationships>
</file>

<file path=ppt/activeX/_rels/activeX15.xml.rels><?xml version="1.0" encoding="UTF-8" standalone="yes"?>
<Relationships xmlns="http://schemas.openxmlformats.org/package/2006/relationships"><Relationship Id="rId1" Type="http://schemas.microsoft.com/office/2006/relationships/activeXControlBinary" Target="activeX15.bin"/></Relationships>
</file>

<file path=ppt/activeX/_rels/activeX16.xml.rels><?xml version="1.0" encoding="UTF-8" standalone="yes"?>
<Relationships xmlns="http://schemas.openxmlformats.org/package/2006/relationships"><Relationship Id="rId1" Type="http://schemas.microsoft.com/office/2006/relationships/activeXControlBinary" Target="activeX16.bin"/></Relationships>
</file>

<file path=ppt/activeX/_rels/activeX17.xml.rels><?xml version="1.0" encoding="UTF-8" standalone="yes"?>
<Relationships xmlns="http://schemas.openxmlformats.org/package/2006/relationships"><Relationship Id="rId1" Type="http://schemas.microsoft.com/office/2006/relationships/activeXControlBinary" Target="activeX17.bin"/></Relationships>
</file>

<file path=ppt/activeX/_rels/activeX18.xml.rels><?xml version="1.0" encoding="UTF-8" standalone="yes"?>
<Relationships xmlns="http://schemas.openxmlformats.org/package/2006/relationships"><Relationship Id="rId1" Type="http://schemas.microsoft.com/office/2006/relationships/activeXControlBinary" Target="activeX18.bin"/></Relationships>
</file>

<file path=ppt/activeX/_rels/activeX19.xml.rels><?xml version="1.0" encoding="UTF-8" standalone="yes"?>
<Relationships xmlns="http://schemas.openxmlformats.org/package/2006/relationships"><Relationship Id="rId1" Type="http://schemas.microsoft.com/office/2006/relationships/activeXControlBinary" Target="activeX19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20.xml.rels><?xml version="1.0" encoding="UTF-8" standalone="yes"?>
<Relationships xmlns="http://schemas.openxmlformats.org/package/2006/relationships"><Relationship Id="rId1" Type="http://schemas.microsoft.com/office/2006/relationships/activeXControlBinary" Target="activeX20.bin"/></Relationships>
</file>

<file path=ppt/activeX/_rels/activeX21.xml.rels><?xml version="1.0" encoding="UTF-8" standalone="yes"?>
<Relationships xmlns="http://schemas.openxmlformats.org/package/2006/relationships"><Relationship Id="rId1" Type="http://schemas.microsoft.com/office/2006/relationships/activeXControlBinary" Target="activeX21.bin"/></Relationships>
</file>

<file path=ppt/activeX/_rels/activeX22.xml.rels><?xml version="1.0" encoding="UTF-8" standalone="yes"?>
<Relationships xmlns="http://schemas.openxmlformats.org/package/2006/relationships"><Relationship Id="rId1" Type="http://schemas.microsoft.com/office/2006/relationships/activeXControlBinary" Target="activeX22.bin"/></Relationships>
</file>

<file path=ppt/activeX/_rels/activeX23.xml.rels><?xml version="1.0" encoding="UTF-8" standalone="yes"?>
<Relationships xmlns="http://schemas.openxmlformats.org/package/2006/relationships"><Relationship Id="rId1" Type="http://schemas.microsoft.com/office/2006/relationships/activeXControlBinary" Target="activeX23.bin"/></Relationships>
</file>

<file path=ppt/activeX/_rels/activeX24.xml.rels><?xml version="1.0" encoding="UTF-8" standalone="yes"?>
<Relationships xmlns="http://schemas.openxmlformats.org/package/2006/relationships"><Relationship Id="rId1" Type="http://schemas.microsoft.com/office/2006/relationships/activeXControlBinary" Target="activeX24.bin"/></Relationships>
</file>

<file path=ppt/activeX/_rels/activeX25.xml.rels><?xml version="1.0" encoding="UTF-8" standalone="yes"?>
<Relationships xmlns="http://schemas.openxmlformats.org/package/2006/relationships"><Relationship Id="rId1" Type="http://schemas.microsoft.com/office/2006/relationships/activeXControlBinary" Target="activeX25.bin"/></Relationships>
</file>

<file path=ppt/activeX/_rels/activeX26.xml.rels><?xml version="1.0" encoding="UTF-8" standalone="yes"?>
<Relationships xmlns="http://schemas.openxmlformats.org/package/2006/relationships"><Relationship Id="rId1" Type="http://schemas.microsoft.com/office/2006/relationships/activeXControlBinary" Target="activeX26.bin"/></Relationships>
</file>

<file path=ppt/activeX/_rels/activeX27.xml.rels><?xml version="1.0" encoding="UTF-8" standalone="yes"?>
<Relationships xmlns="http://schemas.openxmlformats.org/package/2006/relationships"><Relationship Id="rId1" Type="http://schemas.microsoft.com/office/2006/relationships/activeXControlBinary" Target="activeX27.bin"/></Relationships>
</file>

<file path=ppt/activeX/_rels/activeX28.xml.rels><?xml version="1.0" encoding="UTF-8" standalone="yes"?>
<Relationships xmlns="http://schemas.openxmlformats.org/package/2006/relationships"><Relationship Id="rId1" Type="http://schemas.microsoft.com/office/2006/relationships/activeXControlBinary" Target="activeX28.bin"/></Relationships>
</file>

<file path=ppt/activeX/_rels/activeX29.xml.rels><?xml version="1.0" encoding="UTF-8" standalone="yes"?>
<Relationships xmlns="http://schemas.openxmlformats.org/package/2006/relationships"><Relationship Id="rId1" Type="http://schemas.microsoft.com/office/2006/relationships/activeXControlBinary" Target="activeX29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30.xml.rels><?xml version="1.0" encoding="UTF-8" standalone="yes"?>
<Relationships xmlns="http://schemas.openxmlformats.org/package/2006/relationships"><Relationship Id="rId1" Type="http://schemas.microsoft.com/office/2006/relationships/activeXControlBinary" Target="activeX30.bin"/></Relationships>
</file>

<file path=ppt/activeX/_rels/activeX31.xml.rels><?xml version="1.0" encoding="UTF-8" standalone="yes"?>
<Relationships xmlns="http://schemas.openxmlformats.org/package/2006/relationships"><Relationship Id="rId1" Type="http://schemas.microsoft.com/office/2006/relationships/activeXControlBinary" Target="activeX31.bin"/></Relationships>
</file>

<file path=ppt/activeX/_rels/activeX32.xml.rels><?xml version="1.0" encoding="UTF-8" standalone="yes"?>
<Relationships xmlns="http://schemas.openxmlformats.org/package/2006/relationships"><Relationship Id="rId1" Type="http://schemas.microsoft.com/office/2006/relationships/activeXControlBinary" Target="activeX32.bin"/></Relationships>
</file>

<file path=ppt/activeX/_rels/activeX33.xml.rels><?xml version="1.0" encoding="UTF-8" standalone="yes"?>
<Relationships xmlns="http://schemas.openxmlformats.org/package/2006/relationships"><Relationship Id="rId1" Type="http://schemas.microsoft.com/office/2006/relationships/activeXControlBinary" Target="activeX33.bin"/></Relationships>
</file>

<file path=ppt/activeX/_rels/activeX34.xml.rels><?xml version="1.0" encoding="UTF-8" standalone="yes"?>
<Relationships xmlns="http://schemas.openxmlformats.org/package/2006/relationships"><Relationship Id="rId1" Type="http://schemas.microsoft.com/office/2006/relationships/activeXControlBinary" Target="activeX34.bin"/></Relationships>
</file>

<file path=ppt/activeX/_rels/activeX35.xml.rels><?xml version="1.0" encoding="UTF-8" standalone="yes"?>
<Relationships xmlns="http://schemas.openxmlformats.org/package/2006/relationships"><Relationship Id="rId1" Type="http://schemas.microsoft.com/office/2006/relationships/activeXControlBinary" Target="activeX35.bin"/></Relationships>
</file>

<file path=ppt/activeX/_rels/activeX36.xml.rels><?xml version="1.0" encoding="UTF-8" standalone="yes"?>
<Relationships xmlns="http://schemas.openxmlformats.org/package/2006/relationships"><Relationship Id="rId1" Type="http://schemas.microsoft.com/office/2006/relationships/activeXControlBinary" Target="activeX36.bin"/></Relationships>
</file>

<file path=ppt/activeX/_rels/activeX37.xml.rels><?xml version="1.0" encoding="UTF-8" standalone="yes"?>
<Relationships xmlns="http://schemas.openxmlformats.org/package/2006/relationships"><Relationship Id="rId1" Type="http://schemas.microsoft.com/office/2006/relationships/activeXControlBinary" Target="activeX37.bin"/></Relationships>
</file>

<file path=ppt/activeX/_rels/activeX38.xml.rels><?xml version="1.0" encoding="UTF-8" standalone="yes"?>
<Relationships xmlns="http://schemas.openxmlformats.org/package/2006/relationships"><Relationship Id="rId1" Type="http://schemas.microsoft.com/office/2006/relationships/activeXControlBinary" Target="activeX38.bin"/></Relationships>
</file>

<file path=ppt/activeX/_rels/activeX39.xml.rels><?xml version="1.0" encoding="UTF-8" standalone="yes"?>
<Relationships xmlns="http://schemas.openxmlformats.org/package/2006/relationships"><Relationship Id="rId1" Type="http://schemas.microsoft.com/office/2006/relationships/activeXControlBinary" Target="activeX39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40.xml.rels><?xml version="1.0" encoding="UTF-8" standalone="yes"?>
<Relationships xmlns="http://schemas.openxmlformats.org/package/2006/relationships"><Relationship Id="rId1" Type="http://schemas.microsoft.com/office/2006/relationships/activeXControlBinary" Target="activeX40.bin"/></Relationships>
</file>

<file path=ppt/activeX/_rels/activeX41.xml.rels><?xml version="1.0" encoding="UTF-8" standalone="yes"?>
<Relationships xmlns="http://schemas.openxmlformats.org/package/2006/relationships"><Relationship Id="rId1" Type="http://schemas.microsoft.com/office/2006/relationships/activeXControlBinary" Target="activeX41.bin"/></Relationships>
</file>

<file path=ppt/activeX/_rels/activeX42.xml.rels><?xml version="1.0" encoding="UTF-8" standalone="yes"?>
<Relationships xmlns="http://schemas.openxmlformats.org/package/2006/relationships"><Relationship Id="rId1" Type="http://schemas.microsoft.com/office/2006/relationships/activeXControlBinary" Target="activeX42.bin"/></Relationships>
</file>

<file path=ppt/activeX/_rels/activeX43.xml.rels><?xml version="1.0" encoding="UTF-8" standalone="yes"?>
<Relationships xmlns="http://schemas.openxmlformats.org/package/2006/relationships"><Relationship Id="rId1" Type="http://schemas.microsoft.com/office/2006/relationships/activeXControlBinary" Target="activeX43.bin"/></Relationships>
</file>

<file path=ppt/activeX/_rels/activeX44.xml.rels><?xml version="1.0" encoding="UTF-8" standalone="yes"?>
<Relationships xmlns="http://schemas.openxmlformats.org/package/2006/relationships"><Relationship Id="rId1" Type="http://schemas.microsoft.com/office/2006/relationships/activeXControlBinary" Target="activeX44.bin"/></Relationships>
</file>

<file path=ppt/activeX/_rels/activeX45.xml.rels><?xml version="1.0" encoding="UTF-8" standalone="yes"?>
<Relationships xmlns="http://schemas.openxmlformats.org/package/2006/relationships"><Relationship Id="rId1" Type="http://schemas.microsoft.com/office/2006/relationships/activeXControlBinary" Target="activeX45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_rels/activeX8.xml.rels><?xml version="1.0" encoding="UTF-8" standalone="yes"?>
<Relationships xmlns="http://schemas.openxmlformats.org/package/2006/relationships"><Relationship Id="rId1" Type="http://schemas.microsoft.com/office/2006/relationships/activeXControlBinary" Target="activeX8.bin"/></Relationships>
</file>

<file path=ppt/activeX/_rels/activeX9.xml.rels><?xml version="1.0" encoding="UTF-8" standalone="yes"?>
<Relationships xmlns="http://schemas.openxmlformats.org/package/2006/relationships"><Relationship Id="rId1" Type="http://schemas.microsoft.com/office/2006/relationships/activeXControlBinary" Target="activeX9.bin"/></Relationships>
</file>

<file path=ppt/activeX/activeX1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0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1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13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4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5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17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8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9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0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21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2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3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25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6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7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29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0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1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2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33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4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5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6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37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8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9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40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41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activeX/activeX42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activeX/activeX43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activeX/activeX44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45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5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6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7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9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71238-4436-40BB-AE46-8EFB9A438BF6}" type="datetimeFigureOut">
              <a:rPr lang="ru-RU" smtClean="0"/>
              <a:pPr/>
              <a:t>25.09.2017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FD96D7-4295-40ED-9B18-C4046381F6C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400" dist="25400" dir="2700000" algn="tl" rotWithShape="0">
                    <a:schemeClr val="bg1">
                      <a:alpha val="8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25.09.2017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25.09.2017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25.09.2017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25.09.2017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25.09.2017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25.09.2017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25.09.2017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25.09.2017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25.09.2017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25.09.2017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25.09.2017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fld id="{E0DA6D6A-7F46-42AD-90F8-7FDB8E793DBF}" type="datetimeFigureOut">
              <a:rPr lang="ru-RU" smtClean="0"/>
              <a:pPr/>
              <a:t>25.09.2017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>
              <a:defRPr sz="120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kern="1200" cap="none" spc="0">
          <a:ln w="1905">
            <a:solidFill>
              <a:schemeClr val="tx1">
                <a:lumMod val="85000"/>
                <a:lumOff val="15000"/>
              </a:schemeClr>
            </a:solidFill>
          </a:ln>
          <a:solidFill>
            <a:schemeClr val="tx1">
              <a:lumMod val="95000"/>
              <a:lumOff val="5000"/>
            </a:schemeClr>
          </a:solidFill>
          <a:effectLst>
            <a:outerShdw blurRad="25400" dist="25400" dir="2700000" algn="tl" rotWithShape="0">
              <a:schemeClr val="bg1">
                <a:lumMod val="95000"/>
                <a:alpha val="80000"/>
              </a:schemeClr>
            </a:outerShdw>
          </a:effectLst>
          <a:latin typeface="Franklin Gothic Medium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14"/>
        </a:buBlip>
        <a:defRPr sz="3200" b="1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Tx/>
        <a:buBlip>
          <a:blip r:embed="rId15"/>
        </a:buBlip>
        <a:defRPr sz="28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24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20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20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8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8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6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6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34.xml"/><Relationship Id="rId7" Type="http://schemas.openxmlformats.org/officeDocument/2006/relationships/notesSlide" Target="../notesSlides/notesSlide9.xml"/><Relationship Id="rId2" Type="http://schemas.openxmlformats.org/officeDocument/2006/relationships/control" Target="../activeX/activeX33.xml"/><Relationship Id="rId1" Type="http://schemas.openxmlformats.org/officeDocument/2006/relationships/vmlDrawing" Target="../drawings/vmlDrawing9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36.xml"/><Relationship Id="rId4" Type="http://schemas.openxmlformats.org/officeDocument/2006/relationships/control" Target="../activeX/activeX3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38.xml"/><Relationship Id="rId7" Type="http://schemas.openxmlformats.org/officeDocument/2006/relationships/notesSlide" Target="../notesSlides/notesSlide10.xml"/><Relationship Id="rId2" Type="http://schemas.openxmlformats.org/officeDocument/2006/relationships/control" Target="../activeX/activeX37.xml"/><Relationship Id="rId1" Type="http://schemas.openxmlformats.org/officeDocument/2006/relationships/vmlDrawing" Target="../drawings/vmlDrawing10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40.xml"/><Relationship Id="rId4" Type="http://schemas.openxmlformats.org/officeDocument/2006/relationships/control" Target="../activeX/activeX3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42.xml"/><Relationship Id="rId7" Type="http://schemas.openxmlformats.org/officeDocument/2006/relationships/slideLayout" Target="../slideLayouts/slideLayout2.xml"/><Relationship Id="rId2" Type="http://schemas.openxmlformats.org/officeDocument/2006/relationships/control" Target="../activeX/activeX41.xml"/><Relationship Id="rId1" Type="http://schemas.openxmlformats.org/officeDocument/2006/relationships/vmlDrawing" Target="../drawings/vmlDrawing11.vml"/><Relationship Id="rId6" Type="http://schemas.openxmlformats.org/officeDocument/2006/relationships/control" Target="../activeX/activeX45.xml"/><Relationship Id="rId5" Type="http://schemas.openxmlformats.org/officeDocument/2006/relationships/control" Target="../activeX/activeX44.xml"/><Relationship Id="rId4" Type="http://schemas.openxmlformats.org/officeDocument/2006/relationships/control" Target="../activeX/activeX4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7" Type="http://schemas.openxmlformats.org/officeDocument/2006/relationships/notesSlide" Target="../notesSlides/notesSlide1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4.xml"/><Relationship Id="rId4" Type="http://schemas.openxmlformats.org/officeDocument/2006/relationships/control" Target="../activeX/activeX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6.xml"/><Relationship Id="rId7" Type="http://schemas.openxmlformats.org/officeDocument/2006/relationships/notesSlide" Target="../notesSlides/notesSlide2.xml"/><Relationship Id="rId2" Type="http://schemas.openxmlformats.org/officeDocument/2006/relationships/control" Target="../activeX/activeX5.xml"/><Relationship Id="rId1" Type="http://schemas.openxmlformats.org/officeDocument/2006/relationships/vmlDrawing" Target="../drawings/vmlDrawing2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8.xml"/><Relationship Id="rId4" Type="http://schemas.openxmlformats.org/officeDocument/2006/relationships/control" Target="../activeX/activeX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10.xml"/><Relationship Id="rId7" Type="http://schemas.openxmlformats.org/officeDocument/2006/relationships/notesSlide" Target="../notesSlides/notesSlide3.xml"/><Relationship Id="rId2" Type="http://schemas.openxmlformats.org/officeDocument/2006/relationships/control" Target="../activeX/activeX9.xml"/><Relationship Id="rId1" Type="http://schemas.openxmlformats.org/officeDocument/2006/relationships/vmlDrawing" Target="../drawings/vmlDrawing3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12.xml"/><Relationship Id="rId4" Type="http://schemas.openxmlformats.org/officeDocument/2006/relationships/control" Target="../activeX/activeX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14.xml"/><Relationship Id="rId7" Type="http://schemas.openxmlformats.org/officeDocument/2006/relationships/notesSlide" Target="../notesSlides/notesSlide4.xml"/><Relationship Id="rId2" Type="http://schemas.openxmlformats.org/officeDocument/2006/relationships/control" Target="../activeX/activeX13.xml"/><Relationship Id="rId1" Type="http://schemas.openxmlformats.org/officeDocument/2006/relationships/vmlDrawing" Target="../drawings/vmlDrawing4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16.xml"/><Relationship Id="rId4" Type="http://schemas.openxmlformats.org/officeDocument/2006/relationships/control" Target="../activeX/activeX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18.xml"/><Relationship Id="rId7" Type="http://schemas.openxmlformats.org/officeDocument/2006/relationships/notesSlide" Target="../notesSlides/notesSlide5.xml"/><Relationship Id="rId2" Type="http://schemas.openxmlformats.org/officeDocument/2006/relationships/control" Target="../activeX/activeX17.xml"/><Relationship Id="rId1" Type="http://schemas.openxmlformats.org/officeDocument/2006/relationships/vmlDrawing" Target="../drawings/vmlDrawing5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20.xml"/><Relationship Id="rId4" Type="http://schemas.openxmlformats.org/officeDocument/2006/relationships/control" Target="../activeX/activeX1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2.xml"/><Relationship Id="rId7" Type="http://schemas.openxmlformats.org/officeDocument/2006/relationships/notesSlide" Target="../notesSlides/notesSlide6.xml"/><Relationship Id="rId2" Type="http://schemas.openxmlformats.org/officeDocument/2006/relationships/control" Target="../activeX/activeX21.xml"/><Relationship Id="rId1" Type="http://schemas.openxmlformats.org/officeDocument/2006/relationships/vmlDrawing" Target="../drawings/vmlDrawing6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24.xml"/><Relationship Id="rId4" Type="http://schemas.openxmlformats.org/officeDocument/2006/relationships/control" Target="../activeX/activeX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6.xml"/><Relationship Id="rId7" Type="http://schemas.openxmlformats.org/officeDocument/2006/relationships/notesSlide" Target="../notesSlides/notesSlide7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7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30.xml"/><Relationship Id="rId7" Type="http://schemas.openxmlformats.org/officeDocument/2006/relationships/notesSlide" Target="../notesSlides/notesSlide8.xml"/><Relationship Id="rId2" Type="http://schemas.openxmlformats.org/officeDocument/2006/relationships/control" Target="../activeX/activeX29.xml"/><Relationship Id="rId1" Type="http://schemas.openxmlformats.org/officeDocument/2006/relationships/vmlDrawing" Target="../drawings/vmlDrawing8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32.xml"/><Relationship Id="rId4" Type="http://schemas.openxmlformats.org/officeDocument/2006/relationships/control" Target="../activeX/activeX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571480"/>
            <a:ext cx="7772400" cy="2643206"/>
          </a:xfrm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Тест по истории</a:t>
            </a:r>
            <a:br>
              <a:rPr lang="ru-RU" dirty="0" smtClean="0"/>
            </a:br>
            <a:r>
              <a:rPr lang="ru-RU" dirty="0" err="1" smtClean="0"/>
              <a:t>автор-Эфендиев</a:t>
            </a:r>
            <a:r>
              <a:rPr lang="ru-RU" dirty="0" smtClean="0"/>
              <a:t> М.М.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3886200"/>
            <a:ext cx="8429684" cy="2686072"/>
          </a:xfrm>
          <a:effectLst>
            <a:glow rad="101600">
              <a:schemeClr val="accent2">
                <a:satMod val="175000"/>
                <a:alpha val="40000"/>
              </a:schemeClr>
            </a:glow>
            <a:outerShdw blurRad="45000" dist="25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ДРЕВНЯЯ РУСЬ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i="1" dirty="0" smtClean="0"/>
              <a:t>9.С VI в. в степной зоне Северного Причерноморья усиливается активность </a:t>
            </a:r>
            <a:r>
              <a:rPr lang="ru-RU" sz="2400" i="1" dirty="0" err="1" smtClean="0"/>
              <a:t>тюркоязычных</a:t>
            </a:r>
            <a:r>
              <a:rPr lang="ru-RU" sz="2400" i="1" dirty="0" smtClean="0"/>
              <a:t> племен. В VII в. на смену аварам (</a:t>
            </a:r>
            <a:r>
              <a:rPr lang="ru-RU" sz="2400" i="1" dirty="0" err="1" smtClean="0"/>
              <a:t>обрам</a:t>
            </a:r>
            <a:r>
              <a:rPr lang="ru-RU" sz="2400" i="1" dirty="0" smtClean="0"/>
              <a:t>) пришли</a:t>
            </a:r>
            <a:endParaRPr lang="ru-RU" sz="24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печенеги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черные болгары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хазары</a:t>
            </a:r>
            <a:endParaRPr lang="ru-RU" dirty="0"/>
          </a:p>
        </p:txBody>
      </p:sp>
    </p:spTree>
    <p:controls>
      <p:control spid="9218" r:id="rId2" imgW="142920" imgH="361800"/>
      <p:control spid="9219" r:id="rId3" imgW="142920" imgH="504720"/>
      <p:control spid="9220" r:id="rId4" imgW="142920" imgH="581040"/>
      <p:control spid="9221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10. Славяне для зашиты от варягов построили на севере: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ряд крепостей и острогов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Новый город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mtClean="0"/>
              <a:t>    </a:t>
            </a:r>
            <a:r>
              <a:rPr lang="ru-RU" dirty="0" err="1" smtClean="0"/>
              <a:t>Иван-город</a:t>
            </a:r>
            <a:endParaRPr lang="ru-RU" dirty="0"/>
          </a:p>
        </p:txBody>
      </p:sp>
    </p:spTree>
    <p:controls>
      <p:control spid="10242" r:id="rId2" imgW="142920" imgH="361800"/>
      <p:control spid="10243" r:id="rId3" imgW="142920" imgH="504720"/>
      <p:control spid="10244" r:id="rId4" imgW="142920" imgH="581040"/>
      <p:control spid="10245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/>
          </a:bodyPr>
          <a:lstStyle/>
          <a:p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Количество выполненных заданий</a:t>
            </a:r>
          </a:p>
          <a:p>
            <a:endParaRPr lang="ru-RU" sz="2400" dirty="0" smtClean="0"/>
          </a:p>
          <a:p>
            <a:r>
              <a:rPr lang="ru-RU" sz="2400" dirty="0" smtClean="0"/>
              <a:t>Количество верно выполненных заданий</a:t>
            </a:r>
          </a:p>
          <a:p>
            <a:endParaRPr lang="ru-RU" sz="2400" dirty="0" smtClean="0"/>
          </a:p>
          <a:p>
            <a:r>
              <a:rPr lang="ru-RU" sz="2400" dirty="0" smtClean="0"/>
              <a:t>Оценка </a:t>
            </a:r>
            <a:endParaRPr lang="ru-RU" sz="2400" dirty="0"/>
          </a:p>
        </p:txBody>
      </p:sp>
    </p:spTree>
    <p:controls>
      <p:control spid="11266" r:id="rId2" imgW="933480" imgH="428760"/>
      <p:control spid="11267" r:id="rId3" imgW="933480" imgH="428760"/>
      <p:control spid="11268" r:id="rId4" imgW="933480" imgH="428760"/>
      <p:control spid="11269" r:id="rId5" imgW="2448000" imgH="723960"/>
      <p:control spid="11270" r:id="rId6" imgW="1152360" imgH="72396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i="1" dirty="0" smtClean="0"/>
              <a:t>1. Термином </a:t>
            </a:r>
            <a:r>
              <a:rPr lang="ru-RU" sz="2800" i="1" u="sng" dirty="0" smtClean="0"/>
              <a:t>Старцы градские</a:t>
            </a:r>
            <a:r>
              <a:rPr lang="ru-RU" sz="2800" i="1" dirty="0" smtClean="0"/>
              <a:t> в Киевской Руси называли:</a:t>
            </a:r>
            <a:endParaRPr lang="ru-RU" sz="28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2400" dirty="0" smtClean="0"/>
              <a:t>избираемых в систему городского самоуправления десятских, сотских, тысяцких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sz="2400" dirty="0" smtClean="0"/>
              <a:t>родовых старейшин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r>
              <a:rPr lang="ru-RU" sz="2400" dirty="0" smtClean="0"/>
              <a:t>     круг близких советников при дворе князя</a:t>
            </a:r>
            <a:endParaRPr lang="ru-RU" sz="2400" dirty="0"/>
          </a:p>
        </p:txBody>
      </p:sp>
    </p:spTree>
    <p:controls>
      <p:control spid="1026" r:id="rId2" imgW="142920" imgH="361800"/>
      <p:control spid="1027" r:id="rId3" imgW="142920" imgH="504720"/>
      <p:control spid="1028" r:id="rId4" imgW="142920" imgH="581040"/>
      <p:control spid="1029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i="1" dirty="0" smtClean="0"/>
              <a:t>2. На исторические судьбы России наиболее заметное влияние оказало (оказали):</a:t>
            </a:r>
            <a:endParaRPr lang="ru-RU" sz="32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силы природы;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политические лидеры;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все указанные обстоятельства в совокупности, их комплекс</a:t>
            </a:r>
            <a:endParaRPr lang="ru-RU" dirty="0"/>
          </a:p>
        </p:txBody>
      </p:sp>
    </p:spTree>
    <p:controls>
      <p:control spid="2050" r:id="rId2" imgW="142920" imgH="361800"/>
      <p:control spid="2051" r:id="rId3" imgW="142920" imgH="504720"/>
      <p:control spid="2052" r:id="rId4" imgW="142920" imgH="581040"/>
      <p:control spid="2053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i="1" dirty="0" smtClean="0"/>
              <a:t>3. Важнейшим событием в истории человечества ученые считают неолитическую революцию, под которой подразумевают период, когда человечество овладело искусством:</a:t>
            </a:r>
            <a:endParaRPr lang="ru-RU" sz="20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верно все указанное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скотоводства и земледелия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изготовления глиняной посуды и пряжи</a:t>
            </a:r>
            <a:endParaRPr lang="ru-RU" dirty="0"/>
          </a:p>
        </p:txBody>
      </p:sp>
    </p:spTree>
    <p:controls>
      <p:control spid="3074" r:id="rId2" imgW="142920" imgH="361800"/>
      <p:control spid="3075" r:id="rId3" imgW="142920" imgH="504720"/>
      <p:control spid="3076" r:id="rId4" imgW="142920" imgH="581040"/>
      <p:control spid="3077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i="1" dirty="0" smtClean="0"/>
              <a:t>4. Разделение славян на южных, восточных и западных произошло:</a:t>
            </a:r>
            <a:endParaRPr lang="ru-RU" sz="20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2800" dirty="0" smtClean="0"/>
              <a:t>уже ко времени установления хазарской власти над жителями Приднепровья в VIII в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sz="2800" dirty="0" smtClean="0"/>
              <a:t>лишь в XI в. после окончательного размежевания католиков и православных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sz="2800" dirty="0" smtClean="0"/>
              <a:t>в эпоху господства над Русью Золотой Орды</a:t>
            </a:r>
            <a:endParaRPr lang="ru-RU" sz="2800" dirty="0"/>
          </a:p>
        </p:txBody>
      </p:sp>
    </p:spTree>
    <p:controls>
      <p:control spid="4098" r:id="rId2" imgW="142920" imgH="361800"/>
      <p:control spid="4099" r:id="rId3" imgW="142920" imgH="504720"/>
      <p:control spid="4100" r:id="rId4" imgW="142920" imgH="581040"/>
      <p:control spid="4101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i="1" dirty="0" smtClean="0"/>
              <a:t>5. Господствующие группы населения Хазарского каганата исповедовали:</a:t>
            </a:r>
            <a:endParaRPr lang="ru-RU" sz="32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ислам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буддизм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иудаизм</a:t>
            </a:r>
            <a:endParaRPr lang="ru-RU" dirty="0"/>
          </a:p>
        </p:txBody>
      </p:sp>
    </p:spTree>
    <p:controls>
      <p:control spid="5122" r:id="rId2" imgW="142920" imgH="361800"/>
      <p:control spid="5123" r:id="rId3" imgW="142920" imgH="504720"/>
      <p:control spid="5124" r:id="rId4" imgW="142920" imgH="581040"/>
      <p:control spid="5125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i="1" dirty="0" smtClean="0"/>
              <a:t>6. Город </a:t>
            </a:r>
            <a:r>
              <a:rPr lang="ru-RU" sz="3200" i="1" u="sng" dirty="0" err="1" smtClean="0"/>
              <a:t>Искоростень</a:t>
            </a:r>
            <a:r>
              <a:rPr lang="ru-RU" sz="3200" i="1" dirty="0" smtClean="0"/>
              <a:t>, упоминаемый летописцем, был столицей:</a:t>
            </a:r>
            <a:endParaRPr lang="ru-RU" sz="32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дреговичей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вятичей.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древлян</a:t>
            </a:r>
            <a:endParaRPr lang="ru-RU" dirty="0"/>
          </a:p>
        </p:txBody>
      </p:sp>
    </p:spTree>
    <p:controls>
      <p:control spid="6146" r:id="rId2" imgW="142920" imgH="361800"/>
      <p:control spid="6147" r:id="rId3" imgW="142920" imgH="504720"/>
      <p:control spid="6148" r:id="rId4" imgW="142920" imgH="581040"/>
      <p:control spid="6149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i="1" dirty="0" smtClean="0"/>
              <a:t>7.К варяжскому конунгу </a:t>
            </a:r>
            <a:r>
              <a:rPr lang="ru-RU" sz="2000" i="1" dirty="0" err="1" smtClean="0"/>
              <a:t>Рюрику</a:t>
            </a:r>
            <a:r>
              <a:rPr lang="ru-RU" sz="2000" i="1" dirty="0" smtClean="0"/>
              <a:t> с просьбой возглавить </a:t>
            </a:r>
            <a:r>
              <a:rPr lang="ru-RU" sz="2000" i="1" dirty="0" err="1" smtClean="0"/>
              <a:t>объ</a:t>
            </a:r>
            <a:r>
              <a:rPr lang="ru-RU" sz="2000" i="1" dirty="0" smtClean="0"/>
              <a:t>-</a:t>
            </a:r>
            <a:br>
              <a:rPr lang="ru-RU" sz="2000" i="1" dirty="0" smtClean="0"/>
            </a:br>
            <a:r>
              <a:rPr lang="ru-RU" sz="2000" i="1" dirty="0" smtClean="0"/>
              <a:t>единение нескольких племен в 862 г., по свидетельству летописца, обратились:</a:t>
            </a:r>
            <a:endParaRPr lang="ru-RU" sz="20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err="1" smtClean="0"/>
              <a:t>словене</a:t>
            </a:r>
            <a:r>
              <a:rPr lang="ru-RU" dirty="0" smtClean="0"/>
              <a:t> </a:t>
            </a:r>
            <a:r>
              <a:rPr lang="ru-RU" dirty="0" err="1" smtClean="0"/>
              <a:t>ильменские</a:t>
            </a:r>
            <a:r>
              <a:rPr lang="ru-RU" dirty="0" smtClean="0"/>
              <a:t> и кривичи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верно а) и в).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чудь и весь</a:t>
            </a:r>
            <a:endParaRPr lang="ru-RU" dirty="0"/>
          </a:p>
        </p:txBody>
      </p:sp>
    </p:spTree>
    <p:controls>
      <p:control spid="7170" r:id="rId2" imgW="142920" imgH="361800"/>
      <p:control spid="7171" r:id="rId3" imgW="142920" imgH="504720"/>
      <p:control spid="7172" r:id="rId4" imgW="142920" imgH="581040"/>
      <p:control spid="7173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i="1" dirty="0" smtClean="0"/>
              <a:t>8.С середины VIII в. приднепровские славяне были вынуждены подчиняться прочно обосновавшимся в степях </a:t>
            </a:r>
            <a:r>
              <a:rPr lang="ru-RU" sz="2400" i="1" dirty="0" err="1" smtClean="0"/>
              <a:t>Прикаспия</a:t>
            </a:r>
            <a:r>
              <a:rPr lang="ru-RU" sz="2400" i="1" dirty="0" smtClean="0"/>
              <a:t> и Причерноморья:</a:t>
            </a:r>
            <a:endParaRPr lang="ru-RU" sz="24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хазарам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черным болгарам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печенегам</a:t>
            </a:r>
            <a:endParaRPr lang="ru-RU" dirty="0"/>
          </a:p>
        </p:txBody>
      </p:sp>
    </p:spTree>
    <p:controls>
      <p:control spid="8194" r:id="rId2" imgW="142920" imgH="361800"/>
      <p:control spid="8195" r:id="rId3" imgW="142920" imgH="504720"/>
      <p:control spid="8196" r:id="rId4" imgW="142920" imgH="581040"/>
      <p:control spid="8197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иллиметровка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Миллиметровка</Template>
  <TotalTime>0</TotalTime>
  <Words>277</Words>
  <Application>Microsoft Office PowerPoint</Application>
  <PresentationFormat>Экран (4:3)</PresentationFormat>
  <Paragraphs>79</Paragraphs>
  <Slides>12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Миллиметровка</vt:lpstr>
      <vt:lpstr>  Тест по истории автор-Эфендиев М.М.    </vt:lpstr>
      <vt:lpstr>1. Термином Старцы градские в Киевской Руси называли:</vt:lpstr>
      <vt:lpstr>2. На исторические судьбы России наиболее заметное влияние оказало (оказали):</vt:lpstr>
      <vt:lpstr>3. Важнейшим событием в истории человечества ученые считают неолитическую революцию, под которой подразумевают период, когда человечество овладело искусством:</vt:lpstr>
      <vt:lpstr>4. Разделение славян на южных, восточных и западных произошло:</vt:lpstr>
      <vt:lpstr>5. Господствующие группы населения Хазарского каганата исповедовали:</vt:lpstr>
      <vt:lpstr>6. Город Искоростень, упоминаемый летописцем, был столицей:</vt:lpstr>
      <vt:lpstr>7.К варяжскому конунгу Рюрику с просьбой возглавить объ- единение нескольких племен в 862 г., по свидетельству летописца, обратились:</vt:lpstr>
      <vt:lpstr>8.С середины VIII в. приднепровские славяне были вынуждены подчиняться прочно обосновавшимся в степях Прикаспия и Причерноморья:</vt:lpstr>
      <vt:lpstr>9.С VI в. в степной зоне Северного Причерноморья усиливается активность тюркоязычных племен. В VII в. на смену аварам (обрам) пришли</vt:lpstr>
      <vt:lpstr>10. Славяне для зашиты от варягов построили на севере:</vt:lpstr>
      <vt:lpstr>Слайд 12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эмм</dc:creator>
  <cp:lastModifiedBy/>
  <cp:revision>1</cp:revision>
  <dcterms:created xsi:type="dcterms:W3CDTF">2010-01-16T05:41:12Z</dcterms:created>
  <dcterms:modified xsi:type="dcterms:W3CDTF">2017-09-25T09:29:29Z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TC103626391049</vt:lpwstr>
  </property>
</Properties>
</file>