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Правописание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личных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окончаний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глаголов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/>
              <a:t>   </a:t>
            </a:r>
            <a:r>
              <a:rPr lang="ru-RU" sz="2800" b="1" dirty="0" err="1" smtClean="0">
                <a:solidFill>
                  <a:schemeClr val="tx1"/>
                </a:solidFill>
              </a:rPr>
              <a:t>Автор-Эфендиев</a:t>
            </a:r>
            <a:r>
              <a:rPr lang="ru-RU" sz="2800" b="1" smtClean="0">
                <a:solidFill>
                  <a:schemeClr val="tx1"/>
                </a:solidFill>
              </a:rPr>
              <a:t> </a:t>
            </a:r>
            <a:r>
              <a:rPr lang="ru-RU" sz="2800" b="1" smtClean="0">
                <a:solidFill>
                  <a:schemeClr val="tx1"/>
                </a:solidFill>
              </a:rPr>
              <a:t>М.М.2018г</a:t>
            </a:r>
            <a:endParaRPr lang="ru-RU" sz="2800" b="1" dirty="0" smtClean="0">
              <a:solidFill>
                <a:schemeClr val="tx1"/>
              </a:solidFill>
            </a:endParaRPr>
          </a:p>
          <a:p>
            <a:r>
              <a:rPr lang="ru-RU" sz="2800" b="1" dirty="0" smtClean="0">
                <a:solidFill>
                  <a:schemeClr val="tx1"/>
                </a:solidFill>
              </a:rPr>
              <a:t>     МКОУ «</a:t>
            </a:r>
            <a:r>
              <a:rPr lang="ru-RU" sz="2800" b="1" dirty="0" err="1" smtClean="0">
                <a:solidFill>
                  <a:schemeClr val="tx1"/>
                </a:solidFill>
              </a:rPr>
              <a:t>Игалинская</a:t>
            </a:r>
            <a:r>
              <a:rPr lang="ru-RU" sz="2800" b="1" dirty="0" smtClean="0">
                <a:solidFill>
                  <a:schemeClr val="tx1"/>
                </a:solidFill>
              </a:rPr>
              <a:t> СОШ»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63500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    7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400" b="1" dirty="0" smtClean="0"/>
              <a:t>9.В каком ряду во всех словах на месте пропуска пишется И?</a:t>
            </a:r>
            <a:br>
              <a:rPr lang="ru-RU" sz="4400" b="1" dirty="0" smtClean="0"/>
            </a:br>
            <a:endParaRPr lang="ru-RU" sz="4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Стукн</a:t>
            </a:r>
            <a:r>
              <a:rPr lang="ru-RU" dirty="0" smtClean="0"/>
              <a:t>..те мне в окно, если </a:t>
            </a:r>
            <a:r>
              <a:rPr lang="ru-RU" dirty="0" err="1" smtClean="0"/>
              <a:t>выйд</a:t>
            </a:r>
            <a:r>
              <a:rPr lang="ru-RU" dirty="0" smtClean="0"/>
              <a:t>..те прогуляться.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Выпиш</a:t>
            </a:r>
            <a:r>
              <a:rPr lang="ru-RU" dirty="0" smtClean="0"/>
              <a:t>..те все глаголы, когда </a:t>
            </a:r>
            <a:r>
              <a:rPr lang="ru-RU" dirty="0" err="1" smtClean="0"/>
              <a:t>законч</a:t>
            </a:r>
            <a:r>
              <a:rPr lang="ru-RU" dirty="0" smtClean="0"/>
              <a:t>..те читать упражнение.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Когда </a:t>
            </a:r>
            <a:r>
              <a:rPr lang="ru-RU" dirty="0" err="1" smtClean="0"/>
              <a:t>вымет</a:t>
            </a:r>
            <a:r>
              <a:rPr lang="ru-RU" dirty="0" smtClean="0"/>
              <a:t>..те мусор, вынес..те его.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Если </a:t>
            </a:r>
            <a:r>
              <a:rPr lang="ru-RU" dirty="0" err="1" smtClean="0"/>
              <a:t>выпиш</a:t>
            </a:r>
            <a:r>
              <a:rPr lang="ru-RU" dirty="0" smtClean="0"/>
              <a:t>..те газеты на дом, </a:t>
            </a:r>
            <a:r>
              <a:rPr lang="ru-RU" dirty="0" err="1" smtClean="0"/>
              <a:t>привыкн</a:t>
            </a:r>
            <a:r>
              <a:rPr lang="ru-RU" dirty="0" smtClean="0"/>
              <a:t>..те их регулярно читать.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10.В каком слове пропущена буква И?</a:t>
            </a:r>
            <a:br>
              <a:rPr lang="ru-RU" sz="4800" b="1" dirty="0" smtClean="0"/>
            </a:b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Без отдыха и конь не </a:t>
            </a:r>
            <a:r>
              <a:rPr lang="ru-RU" dirty="0" err="1" smtClean="0"/>
              <a:t>скач</a:t>
            </a:r>
            <a:r>
              <a:rPr lang="ru-RU" dirty="0" smtClean="0"/>
              <a:t>..т.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Поменьше говори, побольше </a:t>
            </a:r>
            <a:r>
              <a:rPr lang="ru-RU" dirty="0" err="1" smtClean="0"/>
              <a:t>услыш</a:t>
            </a:r>
            <a:r>
              <a:rPr lang="ru-RU" dirty="0" smtClean="0"/>
              <a:t>..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 лукавом правды не </a:t>
            </a:r>
            <a:r>
              <a:rPr lang="ru-RU" dirty="0" err="1" smtClean="0"/>
              <a:t>сыщ</a:t>
            </a:r>
            <a:r>
              <a:rPr lang="ru-RU" dirty="0" smtClean="0"/>
              <a:t>..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Встан</a:t>
            </a:r>
            <a:r>
              <a:rPr lang="ru-RU" dirty="0" smtClean="0"/>
              <a:t>..</a:t>
            </a:r>
            <a:r>
              <a:rPr lang="ru-RU" dirty="0" err="1" smtClean="0"/>
              <a:t>шь</a:t>
            </a:r>
            <a:r>
              <a:rPr lang="ru-RU" dirty="0" smtClean="0"/>
              <a:t> пораньше – шагнешь подальше.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5400" b="1" dirty="0" smtClean="0"/>
              <a:t>1.В каком слове пропущена буква Е?</a:t>
            </a:r>
            <a:br>
              <a:rPr lang="ru-RU" sz="5400" b="1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Какое слово произнесешь, такое и в ответ </a:t>
            </a:r>
            <a:r>
              <a:rPr lang="ru-RU" dirty="0" err="1" smtClean="0"/>
              <a:t>услыш</a:t>
            </a:r>
            <a:r>
              <a:rPr lang="ru-RU" dirty="0" smtClean="0"/>
              <a:t>..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Быль за сказкой не угон..</a:t>
            </a:r>
            <a:r>
              <a:rPr lang="ru-RU" dirty="0" err="1" smtClean="0"/>
              <a:t>тся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Друга на деньги не куп..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Дитя не плач..т, мать не разумеет.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2.В каком слове пропущена буква Е?</a:t>
            </a:r>
            <a:br>
              <a:rPr lang="ru-RU" sz="4800" b="1" dirty="0" smtClean="0"/>
            </a:b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Родительское слово мимо не </a:t>
            </a:r>
            <a:r>
              <a:rPr lang="ru-RU" dirty="0" err="1" smtClean="0"/>
              <a:t>молв</a:t>
            </a:r>
            <a:r>
              <a:rPr lang="ru-RU" dirty="0" smtClean="0"/>
              <a:t>..</a:t>
            </a:r>
            <a:r>
              <a:rPr lang="ru-RU" dirty="0" err="1" smtClean="0"/>
              <a:t>тся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Язык – стяг, дружину вод..т.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Хорошее дело само свет..</a:t>
            </a:r>
            <a:r>
              <a:rPr lang="ru-RU" dirty="0" err="1" smtClean="0"/>
              <a:t>тся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Правда в огне не горит и в воде не тон..т.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800" b="1" dirty="0" smtClean="0"/>
              <a:t>3.В каком слове пропущена буква Е?</a:t>
            </a:r>
            <a:br>
              <a:rPr lang="ru-RU" sz="4800" b="1" dirty="0" smtClean="0"/>
            </a:b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Всяк дом хозяином слав..</a:t>
            </a:r>
            <a:r>
              <a:rPr lang="ru-RU" dirty="0" err="1" smtClean="0"/>
              <a:t>тся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Дерево </a:t>
            </a:r>
            <a:r>
              <a:rPr lang="ru-RU" dirty="0" err="1" smtClean="0"/>
              <a:t>держ</a:t>
            </a:r>
            <a:r>
              <a:rPr lang="ru-RU" dirty="0" smtClean="0"/>
              <a:t>..</a:t>
            </a:r>
            <a:r>
              <a:rPr lang="ru-RU" dirty="0" err="1" smtClean="0"/>
              <a:t>тся</a:t>
            </a:r>
            <a:r>
              <a:rPr lang="ru-RU" dirty="0" smtClean="0"/>
              <a:t> корнями, а человек – друзьями.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Снегу надует, хлеба </a:t>
            </a:r>
            <a:r>
              <a:rPr lang="ru-RU" dirty="0" err="1" smtClean="0"/>
              <a:t>прибуд</a:t>
            </a:r>
            <a:r>
              <a:rPr lang="ru-RU" dirty="0" smtClean="0"/>
              <a:t>..т.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Время все </a:t>
            </a:r>
            <a:r>
              <a:rPr lang="ru-RU" dirty="0" err="1" smtClean="0"/>
              <a:t>леч</a:t>
            </a:r>
            <a:r>
              <a:rPr lang="ru-RU" dirty="0" smtClean="0"/>
              <a:t>..т.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4.В каком слове пропущена буква И?</a:t>
            </a:r>
            <a:br>
              <a:rPr lang="ru-RU" sz="4800" b="1" dirty="0" smtClean="0"/>
            </a:b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От правды не </a:t>
            </a:r>
            <a:r>
              <a:rPr lang="ru-RU" dirty="0" err="1" smtClean="0"/>
              <a:t>спряч</a:t>
            </a:r>
            <a:r>
              <a:rPr lang="ru-RU" dirty="0" smtClean="0"/>
              <a:t>..</a:t>
            </a:r>
            <a:r>
              <a:rPr lang="ru-RU" dirty="0" err="1" smtClean="0"/>
              <a:t>шься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Насильно мил не буд..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Своя ноша не </a:t>
            </a:r>
            <a:r>
              <a:rPr lang="ru-RU" dirty="0" err="1" smtClean="0"/>
              <a:t>тян</a:t>
            </a:r>
            <a:r>
              <a:rPr lang="ru-RU" dirty="0" smtClean="0"/>
              <a:t>..т.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Доброе </a:t>
            </a:r>
            <a:r>
              <a:rPr lang="ru-RU" dirty="0" err="1" smtClean="0"/>
              <a:t>смолчится</a:t>
            </a:r>
            <a:r>
              <a:rPr lang="ru-RU" dirty="0" smtClean="0"/>
              <a:t>, худое </a:t>
            </a:r>
            <a:r>
              <a:rPr lang="ru-RU" dirty="0" err="1" smtClean="0"/>
              <a:t>молв</a:t>
            </a:r>
            <a:r>
              <a:rPr lang="ru-RU" dirty="0" smtClean="0"/>
              <a:t>..</a:t>
            </a:r>
            <a:r>
              <a:rPr lang="ru-RU" dirty="0" err="1" smtClean="0"/>
              <a:t>тся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5400" b="1" dirty="0" smtClean="0"/>
              <a:t>5.В каком слове пропущена буква И?</a:t>
            </a:r>
            <a:br>
              <a:rPr lang="ru-RU" sz="5400" b="1" dirty="0" smtClean="0"/>
            </a:br>
            <a:endParaRPr lang="ru-RU" sz="54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И плач..</a:t>
            </a:r>
            <a:r>
              <a:rPr lang="ru-RU" dirty="0" err="1" smtClean="0"/>
              <a:t>шь</a:t>
            </a:r>
            <a:r>
              <a:rPr lang="ru-RU" dirty="0" smtClean="0"/>
              <a:t>, а платишь.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Днем раньше </a:t>
            </a:r>
            <a:r>
              <a:rPr lang="ru-RU" dirty="0" err="1" smtClean="0"/>
              <a:t>посе</a:t>
            </a:r>
            <a:r>
              <a:rPr lang="ru-RU" dirty="0" smtClean="0"/>
              <a:t>..</a:t>
            </a:r>
            <a:r>
              <a:rPr lang="ru-RU" dirty="0" err="1" smtClean="0"/>
              <a:t>шь</a:t>
            </a:r>
            <a:r>
              <a:rPr lang="ru-RU" dirty="0" smtClean="0"/>
              <a:t> – неделей раньше пожнешь.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Дождь вымочит, солнышко </a:t>
            </a:r>
            <a:r>
              <a:rPr lang="ru-RU" dirty="0" err="1" smtClean="0"/>
              <a:t>высуш</a:t>
            </a:r>
            <a:r>
              <a:rPr lang="ru-RU" dirty="0" smtClean="0"/>
              <a:t>..т.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Разве доброму человеку в беде не </a:t>
            </a:r>
            <a:r>
              <a:rPr lang="ru-RU" sz="2800" dirty="0" err="1" smtClean="0"/>
              <a:t>помож</a:t>
            </a:r>
            <a:r>
              <a:rPr lang="ru-RU" sz="2800" dirty="0" smtClean="0"/>
              <a:t>..те?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ru-RU" sz="4800" b="1" dirty="0" smtClean="0"/>
              <a:t>6.В каком слове пропущена буква Е?</a:t>
            </a:r>
            <a:br>
              <a:rPr lang="ru-RU" sz="4800" b="1" dirty="0" smtClean="0"/>
            </a:b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Сила лом..т и солому.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Правда глаза кол..т.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И силу уму уступ..т.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Каши маслом не </a:t>
            </a:r>
            <a:r>
              <a:rPr lang="ru-RU" dirty="0" err="1" smtClean="0"/>
              <a:t>испорт</a:t>
            </a:r>
            <a:r>
              <a:rPr lang="ru-RU" dirty="0" smtClean="0"/>
              <a:t>..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4800" b="1" dirty="0" smtClean="0"/>
              <a:t>7.В каком слове пропущена буква Е?</a:t>
            </a:r>
            <a:br>
              <a:rPr lang="ru-RU" sz="4800" b="1" dirty="0" smtClean="0"/>
            </a:br>
            <a:endParaRPr lang="ru-RU" sz="48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Не заслон..</a:t>
            </a:r>
            <a:r>
              <a:rPr lang="ru-RU" dirty="0" err="1" smtClean="0"/>
              <a:t>шь</a:t>
            </a:r>
            <a:r>
              <a:rPr lang="ru-RU" dirty="0" smtClean="0"/>
              <a:t> солнца рукавицей.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День на день не приход..</a:t>
            </a:r>
            <a:r>
              <a:rPr lang="ru-RU" dirty="0" err="1" smtClean="0"/>
              <a:t>тся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Словами, что листьями, стел..т, а дело не делается.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Поздно ляжешь – не </a:t>
            </a:r>
            <a:r>
              <a:rPr lang="ru-RU" dirty="0" err="1" smtClean="0"/>
              <a:t>всп</a:t>
            </a:r>
            <a:r>
              <a:rPr lang="ru-RU" dirty="0" smtClean="0"/>
              <a:t>..</a:t>
            </a:r>
            <a:r>
              <a:rPr lang="ru-RU" dirty="0" err="1" smtClean="0"/>
              <a:t>шься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b="1" dirty="0" smtClean="0"/>
              <a:t>8.В каком предложении на месте обоих пропусков пишется Е?</a:t>
            </a:r>
            <a:br>
              <a:rPr lang="ru-RU" b="1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За чужим погон..</a:t>
            </a:r>
            <a:r>
              <a:rPr lang="ru-RU" dirty="0" err="1" smtClean="0"/>
              <a:t>шься</a:t>
            </a:r>
            <a:r>
              <a:rPr lang="ru-RU" dirty="0" smtClean="0"/>
              <a:t> – свое потеря…</a:t>
            </a:r>
            <a:r>
              <a:rPr lang="ru-RU" dirty="0" err="1" smtClean="0"/>
              <a:t>шь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Стан..</a:t>
            </a:r>
            <a:r>
              <a:rPr lang="ru-RU" dirty="0" err="1" smtClean="0"/>
              <a:t>шь</a:t>
            </a:r>
            <a:r>
              <a:rPr lang="ru-RU" dirty="0" smtClean="0"/>
              <a:t> лениться – буд..</a:t>
            </a:r>
            <a:r>
              <a:rPr lang="ru-RU" dirty="0" err="1" smtClean="0"/>
              <a:t>шь</a:t>
            </a:r>
            <a:r>
              <a:rPr lang="ru-RU" dirty="0" smtClean="0"/>
              <a:t> с сумой.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Долго </a:t>
            </a:r>
            <a:r>
              <a:rPr lang="ru-RU" dirty="0" err="1" smtClean="0"/>
              <a:t>запряга</a:t>
            </a:r>
            <a:r>
              <a:rPr lang="ru-RU" dirty="0" smtClean="0"/>
              <a:t>..т, да быстро </a:t>
            </a:r>
            <a:r>
              <a:rPr lang="ru-RU" dirty="0" err="1" smtClean="0"/>
              <a:t>езд</a:t>
            </a:r>
            <a:r>
              <a:rPr lang="ru-RU" dirty="0" smtClean="0"/>
              <a:t>..т.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Вид..ли худое, </a:t>
            </a:r>
            <a:r>
              <a:rPr lang="ru-RU" dirty="0" err="1" smtClean="0"/>
              <a:t>увид</a:t>
            </a:r>
            <a:r>
              <a:rPr lang="ru-RU" dirty="0" smtClean="0"/>
              <a:t>..м и хорошее.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469</Words>
  <Application>Microsoft Office PowerPoint</Application>
  <PresentationFormat>Экран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Личные окончания глаголов</dc:title>
  <dc:creator>эмм18</dc:creator>
  <cp:lastModifiedBy>муртаза</cp:lastModifiedBy>
  <cp:revision>21</cp:revision>
  <dcterms:created xsi:type="dcterms:W3CDTF">2010-02-09T18:22:56Z</dcterms:created>
  <dcterms:modified xsi:type="dcterms:W3CDTF">2018-11-24T09:01:57Z</dcterms:modified>
</cp:coreProperties>
</file>