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8A16C-1EBB-4A0C-8765-7F7E471343AB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9282E-2422-400E-B282-2FEABFBF2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9282E-2422-400E-B282-2FEABFBF2CAF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9282E-2422-400E-B282-2FEABFBF2CAF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68F-3820-45BA-A9D0-A57A0FB7BA01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0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5008-435B-4A4E-8A89-A67698D609C1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0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3A6B-E8A3-41DC-8C70-8A50E0DAC197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0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207-8FA5-467D-93E2-EC0247A7E639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0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E300-7057-4677-982E-AA166CC7A8EC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0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78AE-6C19-4EDB-867F-85F176AA368E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0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7B43-228F-43F5-A981-585E46376324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30000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DAC3-9D25-4881-A02D-457707A647F9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0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0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D97-CE22-4367-B2DD-0ED1CC5C9BA8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0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CCE-7153-4FEE-8434-EA366F0155C7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30000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3D3256-AC1E-405D-A782-E96AA0624608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90B085-3FD2-438E-ACEC-C0F803A3B9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30000">
    <p:strips dir="ru"/>
  </p:transition>
  <p:hf sldNum="0"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143932" cy="1470025"/>
          </a:xfrm>
        </p:spPr>
        <p:txBody>
          <a:bodyPr/>
          <a:lstStyle/>
          <a:p>
            <a:r>
              <a:rPr lang="ru-RU" b="1" dirty="0" smtClean="0">
                <a:latin typeface="a_DexterB&amp;W" pitchFamily="82" charset="-52"/>
              </a:rPr>
              <a:t>                               АЛИГАДЖИ ИЗ ИНХО</a:t>
            </a:r>
            <a:endParaRPr lang="ru-RU" b="1" dirty="0">
              <a:latin typeface="a_DexterB&amp;W" pitchFamily="8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429684" cy="471490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Figurny" pitchFamily="34" charset="0"/>
              </a:rPr>
              <a:t>        </a:t>
            </a:r>
            <a:r>
              <a:rPr lang="ru-RU" sz="5400" b="1" dirty="0" smtClean="0">
                <a:solidFill>
                  <a:schemeClr val="tx1"/>
                </a:solidFill>
                <a:latin typeface="Figurny" pitchFamily="34" charset="0"/>
              </a:rPr>
              <a:t>ПЕРЕВОДЫ</a:t>
            </a:r>
            <a:endParaRPr lang="ru-RU" sz="5400" b="1" dirty="0" smtClean="0">
              <a:solidFill>
                <a:schemeClr val="tx1"/>
              </a:solidFill>
              <a:latin typeface="Figurny" pitchFamily="34" charset="0"/>
            </a:endParaRPr>
          </a:p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Figurny" pitchFamily="34" charset="0"/>
              </a:rPr>
              <a:t>       </a:t>
            </a:r>
            <a:r>
              <a:rPr lang="ru-RU" sz="5400" b="1" dirty="0" err="1" smtClean="0">
                <a:solidFill>
                  <a:schemeClr val="tx1"/>
                </a:solidFill>
                <a:latin typeface="Figurny" pitchFamily="34" charset="0"/>
              </a:rPr>
              <a:t>Автор-Эфендиев</a:t>
            </a:r>
            <a:r>
              <a:rPr lang="ru-RU" sz="5400" b="1" dirty="0" smtClean="0">
                <a:solidFill>
                  <a:schemeClr val="tx1"/>
                </a:solidFill>
                <a:latin typeface="Figurny" pitchFamily="34" charset="0"/>
              </a:rPr>
              <a:t> Муртаза</a:t>
            </a:r>
          </a:p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Figurny" pitchFamily="34" charset="0"/>
              </a:rPr>
              <a:t>    МКОУ «</a:t>
            </a:r>
            <a:r>
              <a:rPr lang="ru-RU" sz="5400" b="1" dirty="0" err="1" smtClean="0">
                <a:solidFill>
                  <a:schemeClr val="tx1"/>
                </a:solidFill>
                <a:latin typeface="Figurny" pitchFamily="34" charset="0"/>
              </a:rPr>
              <a:t>Игалинская</a:t>
            </a:r>
            <a:r>
              <a:rPr lang="ru-RU" sz="5400" b="1" dirty="0" smtClean="0">
                <a:solidFill>
                  <a:schemeClr val="tx1"/>
                </a:solidFill>
                <a:latin typeface="Figurny" pitchFamily="34" charset="0"/>
              </a:rPr>
              <a:t> СОШ»</a:t>
            </a:r>
            <a:endParaRPr lang="ru-RU" sz="5400" b="1" dirty="0">
              <a:solidFill>
                <a:schemeClr val="tx1"/>
              </a:solidFill>
              <a:latin typeface="Figurny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D8C3-B742-4782-A5D2-8317A040F394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751182"/>
      </p:ext>
    </p:extLst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Черхги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заг1иплъун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буго,гьава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бергьун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ккун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Рак1ги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къваридго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буго,къуватги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чучго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Тело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слабо,духом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непоколебимо,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Сердце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ноет,силы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иссякают неудержимо.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EE2-C26C-4D3E-BC08-A523E197137E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928802"/>
            <a:ext cx="9144000" cy="26776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Хъархъица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гулла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кколилан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х1исаб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гьабуге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Х1отоца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гьорчо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кколилан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пикруги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гьабуге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Пулю остановить кустарник не сможет,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Разве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былинка,скативший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камень удержит?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4C63-1429-4FF7-8480-1203F90CC1D6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0ED-12A2-4169-B45E-B2EC87C86B1C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785926"/>
            <a:ext cx="91440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Г1анк1удал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ханилцин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хайирги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Ханждал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къвач1аялъул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низамги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Приучи даже сварённое яйцо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съэкономить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 муку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сбереги,чтоб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в нужде семью накормить.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0E39-F320-483C-8078-0D76D62326CA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785926"/>
            <a:ext cx="9144000" cy="26776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Рек1ел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ургъел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бикьизе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т1аг1араб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замана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Чорхол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унти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бицине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гьалмагъ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гьеч1еб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дуниял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Чтоб сердца тоску излить некуда  пойти,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Боль тела показать где друга мне найти?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49DB-786B-4B79-9EE9-14E23B43F48F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643050"/>
            <a:ext cx="91440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Аллагьасул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г1адатаз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лагъасул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х1ал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бихьула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Сурараб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къварилъи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щун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заманаялъ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к1век1ула.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Предначертанья Аллаха проверяет дух раба,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Неприглядной участью коверкается судьба.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DAEC-4B07-47A0-A042-119793B103D4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ЗРЯ НЕ СИДИ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 смерти подумав, если слушаться телом,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Умудрённый опытом, не станет обогащать дом.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Ох, несносный мир ,нет пользы в тебе,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Тебя, созидая, жизнь прошла, недоволен я судьбе.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Зря жизнь не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губи,довольствуйся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малым,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Дарованное тебе, собирай по крупицам.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 делах постарайся не быть ленивым,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Тела многих гордецов преданы могилам.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Не  оставляйте нужду непостоянному роду,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Непослушное тело в могилу быстро уходит.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Обуздай свои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страсти,если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умом наделён,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Искрометно дни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пройдут,участь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тебя не отделит.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На характер посмотрев, сердце печалью объято,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Нет пользы никакой людям от меня.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Не ленись вставать в раннем рассвете,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Радоваться полно, ценным дням ты стремись.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714356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Тёмные ночи сну </a:t>
            </a:r>
            <a:r>
              <a:rPr lang="ru-RU" b="1" dirty="0" err="1" smtClean="0">
                <a:latin typeface="a_GroticExtraBlack" pitchFamily="34" charset="-52"/>
                <a:ea typeface="Times New Roman" pitchFamily="18" charset="0"/>
              </a:rPr>
              <a:t>отдавая,будни</a:t>
            </a: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 просто коротая,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Этот мир коварный </a:t>
            </a:r>
            <a:r>
              <a:rPr lang="ru-RU" b="1" dirty="0" err="1" smtClean="0">
                <a:latin typeface="a_GroticExtraBlack" pitchFamily="34" charset="-52"/>
                <a:ea typeface="Times New Roman" pitchFamily="18" charset="0"/>
              </a:rPr>
              <a:t>он,когда</a:t>
            </a: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 подготовимся мы?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Молодость в отдыхе </a:t>
            </a:r>
            <a:r>
              <a:rPr lang="ru-RU" b="1" dirty="0" err="1" smtClean="0">
                <a:latin typeface="a_GroticExtraBlack" pitchFamily="34" charset="-52"/>
                <a:ea typeface="Times New Roman" pitchFamily="18" charset="0"/>
              </a:rPr>
              <a:t>проведя,старость</a:t>
            </a: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 лени отдавая,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После смерти народу что оставили, скажем?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*** 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В бессилии тяжбе дня плакать, если будешь ты,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Если люди </a:t>
            </a:r>
            <a:r>
              <a:rPr lang="ru-RU" b="1" dirty="0" err="1" smtClean="0">
                <a:latin typeface="a_GroticExtraBlack" pitchFamily="34" charset="-52"/>
                <a:ea typeface="Times New Roman" pitchFamily="18" charset="0"/>
              </a:rPr>
              <a:t>раскритикуют,в</a:t>
            </a: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 ком спасенье ты найдёшь?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Огнём охвачена грудь горя, захвораешь нехотя ты,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Лучше милости Аллаха вряд что-либо найдёшь.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*** 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Много истины познавшего -вот слова тебе </a:t>
            </a:r>
            <a:r>
              <a:rPr lang="ru-RU" b="1" dirty="0" err="1" smtClean="0">
                <a:latin typeface="a_GroticExtraBlack" pitchFamily="34" charset="-52"/>
                <a:ea typeface="Times New Roman" pitchFamily="18" charset="0"/>
              </a:rPr>
              <a:t>Гаджи</a:t>
            </a: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,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Кто ухом вникнет в </a:t>
            </a:r>
            <a:r>
              <a:rPr lang="ru-RU" b="1" dirty="0" err="1" smtClean="0">
                <a:latin typeface="a_GroticExtraBlack" pitchFamily="34" charset="-52"/>
                <a:ea typeface="Times New Roman" pitchFamily="18" charset="0"/>
              </a:rPr>
              <a:t>суть-будет</a:t>
            </a: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 проповедь ему.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Одному хорошему роду пусть назиданьем будут они,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Сердцем продуманная речь на подоле оставлена.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Автор </a:t>
            </a:r>
            <a:r>
              <a:rPr lang="ru-RU" b="1" dirty="0" err="1" smtClean="0">
                <a:latin typeface="a_GroticExtraBlack" pitchFamily="34" charset="-52"/>
                <a:ea typeface="Times New Roman" pitchFamily="18" charset="0"/>
              </a:rPr>
              <a:t>перевода-Эфендиев</a:t>
            </a:r>
            <a:r>
              <a:rPr lang="ru-RU" b="1" dirty="0" smtClean="0">
                <a:latin typeface="a_GroticExtraBlack" pitchFamily="34" charset="-52"/>
                <a:ea typeface="Times New Roman" pitchFamily="18" charset="0"/>
              </a:rPr>
              <a:t> Муртаза Магомедович</a:t>
            </a:r>
            <a:endParaRPr lang="ru-RU" b="1" dirty="0" smtClean="0">
              <a:latin typeface="a_GroticExtraBlack" pitchFamily="34" charset="-5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a_GroticExtraBlack" pitchFamily="34" charset="-52"/>
                <a:ea typeface="Times New Roman" pitchFamily="18" charset="0"/>
              </a:rPr>
              <a:t>с.Игали</a:t>
            </a:r>
            <a:endParaRPr lang="ru-RU" b="1" dirty="0" smtClean="0"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ГIАДАДА ЧIОГЕ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Хвалил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хиялал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рачун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черхалде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гIенеккани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ГIакълу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камилас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давла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дандего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гьабиларо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Огь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байтулман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дуниял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дудасан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гьечIеб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пайда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Гьабулаго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гIумру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гIазаб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цIикIкIи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гурони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ГIадада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гIумру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тоге,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гIемер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шартI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гуро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Кьунщинаб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нигIмат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рикIкIун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кIвараб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жо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данде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Дур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ишазулъ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кIвахIаллъи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воре,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ккезе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биччаге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Чанги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чIухIарав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ахIмакъ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чIарбида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туранин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Тоге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нужеца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хIажат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хIаликъаб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агьлуялъе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ГIамал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гьечIеб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къаркъала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къанабакь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хехго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лъолин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Гьаваялда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хьвадуге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гIакълу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бугеб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батани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ГIадада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къоялги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къадаралде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щолевин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    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Къварилъи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дир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ракIалъул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гIамалалде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балагьун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ГIадамазе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гьабулеб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гьечIеб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мунпагIат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бихьун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Радал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тIаде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вахъине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воре,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кIохIаллъуге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кIвараб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къол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гьабизе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къваригIун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дуй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батани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БецIал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сардал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кьижун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канал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къоял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гъапул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Аб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дунял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макруяб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жо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кидал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нилъ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къачIадилел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БахIарлъи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хIалхьуда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херлъидал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черх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кIохIаллъун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хадуса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халкъалъе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щиб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танин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нилъ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рилълъинел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Дарман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тIагIун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бухIун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къойил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гIоданиги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ГIадамаз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какун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хадув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квер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базе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бакI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щвеларо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ЦIа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рекIун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керен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бухIун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хIалуцун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лъугьаниги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ХIакъаб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Бичасул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гIадаб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квербакъи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батиларо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ГIемераб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жо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хIакълъарав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ХIажил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дагьал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рагIаби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тIамун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бихьаразе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гIела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вагIзаялъени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ЛъикIаб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цо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агьлуялъе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насихIатлъун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букIине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РакIалъ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ургьараб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калам,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квенчIил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рагIалда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лъураб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4154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       ГЬЕРЕСИЯВ ГЬОРОЛЧИ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Гьересияв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гьорол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чидае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басралъула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БитIараб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бицаниги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божи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гьечIев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вукIуна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Гьесул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тIабигIаталда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гIадан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хадув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гъоларо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ХвезегIан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гьумералда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инсанлъи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букIунаро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Эв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цохIо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вихьаравго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хьимулев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камуларо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Кепаб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хабар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рагIизе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гIадамазе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бокьула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АскIосан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вахъун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индал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абулел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рагIабазул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ГIазаналлагь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рагIизе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гIемерлъи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бугьтаназул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643050"/>
            <a:ext cx="9144000" cy="3570208"/>
          </a:xfrm>
          <a:prstGeom prst="rect">
            <a:avLst/>
          </a:prstGeom>
          <a:solidFill>
            <a:srgbClr val="00B050"/>
          </a:solidFill>
          <a:ln w="76200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      Зах1мат бихьич1ого рах1ат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бокьарас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PlakatTitulHlStr" pitchFamily="34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      Бекьич1ого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лъилъе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нилъ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 гьеч1ого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хур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PlakatTitulHlStr" pitchFamily="34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                          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***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tx1"/>
              </a:solidFill>
              <a:latin typeface="a_PlakatTitulHlStr" pitchFamily="34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PlakatTitulHlStr" pitchFamily="34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Не познав тяготы труда, отдыхать желающий,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PlakatTitulHlStr" pitchFamily="34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Пусть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пожнёт свой участок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земли,не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 засеянный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PlakatTitulHlStr" pitchFamily="34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PlakatTitulHlStr" pitchFamily="34" charset="-52"/>
                <a:ea typeface="Times New Roman" pitchFamily="18" charset="0"/>
              </a:rPr>
              <a:t>                       ***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PlakatTitulHlStr" pitchFamily="34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5A2C-CC46-4457-A11C-FF522B6962C9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3477875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ВРУН-ВЕТРОДУВ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Тому,кто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ветренен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и с ложью живёт,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Люди верить намерением не располагают.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За его повадками не преуспеваем мы,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 до самой смерти остаётся врун непоколебим.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При встрече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ним,ухмылкой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его встречают,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 все его странности люди примечают.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 когда встаёт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отдаляется,ему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вослед,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О,боже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мой,чего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–только не говорит о нём народ.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ЧИЯР КИСАЯЛЪУБ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Чияр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кисаялъубе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квер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бегьизе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хьул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лъоге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Дуего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къваригIараб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къвалакь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ккун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кодоб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босе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Къварилъи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ккараб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къоялъ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дуе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ватуларин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Чияда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божараб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рукъ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бухIун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тIатIала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кколин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ТIубарав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муршид-камил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 киса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гьевги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гьечIевин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Гьанже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ругел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чагIиги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чед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гьечIел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тургьби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ругин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Талавурлъи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гьабизе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ругьунал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бацIал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ругин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Къварилъи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борхизе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киса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гурин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дуй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щолев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Напсгин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квегъизе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кутак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гьабе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дуцаго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Чияца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ургъел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гьабун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гьава-напс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квегъуларин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РакI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лъикIлъизе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рагIуца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гIадан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чIвазе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бегьилищ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ЛаилачагIацаги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чанги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маргьу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бицунин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ЧУЖОЙ КАРМАН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Не думай лезть в карман чужой,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Что необходимо себе под мышкой держи.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 горести  никто на помощь не придёт из села,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Дом,доверенный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чужим,сгорает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дотла.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Нет,вряд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ли ты сыщешь полноценного наставника,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Нынешние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люди,что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сума без кусочка хлеба.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Обирать людей привыкшие- подобие хищника,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Чтоб разделить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тяготы,где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найдёшь подмогу себе?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Страсти духа обуздать используй силу тела,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Чужими думами страсти не смиряются.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Чтоб сердцу полегчало ,убить словом человека- не дело,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Ведь есть род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верующих,которым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любо сказки рассказывать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Автор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перевода-Эфендиев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Муртаза Магомедович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428604"/>
            <a:ext cx="8501122" cy="59093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ВАСАСДА ХIАМИЦА МАЛ БАЙДАЛ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ХIамил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бади-кIалдив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кIетIолев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вукIун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КIутIун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росун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малал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магIарзухъ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рана...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Бакънал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рагIарабго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ГIайшатил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йорти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Танкан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тIилги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босун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хьиталги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чIван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ЧIезаюн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гьанже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ай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лъида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кIолеб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ХIамидаса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къисас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босичIого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Къадаралде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тIубан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тIобитIилилан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ТIадейин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йортарай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тавбу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ццин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бахъун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Туртида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лъечIого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чIеларин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абун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ЧIван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малалъ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реханин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маулхIаятан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Эбгощинаб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калам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киб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дуй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букIунеб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Дол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лъимал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куцани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киниялдаго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Киса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рекIел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бакъвай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рукъалъул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гъасда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гIумрудул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нухтIа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тIоритIун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хадуб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ТIадаб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жо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умумуз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азда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малъани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ЛъикIав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гIадан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лълъвина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гIалам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бахилав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ГIадлу-низамалъул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шартIал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гIуцIани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ГIалим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вахъин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щибго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щаклъи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гьечIеб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жо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00034" y="857232"/>
            <a:ext cx="8286808" cy="56784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Когда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осёл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копытами  ударил сына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Стуча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глаза,в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ноздри,дразня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осла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Копытцами по носу сына пронесся он.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Услышав «музыку»,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Айшат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на подмогу поспешила,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Схватила впопыхах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палку,надела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обувь она.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Разве кто остановит пылкую её,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Месть за обиду сына терзает её.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Прикончить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осла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- лишь одно намерение у неё,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Налетела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пыхтя,терпение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лопнув.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На землю уложить в мыслях затевает,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Ведь дорогое дитя упало ,не моргнув.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Где ты столько страстной речи нашла,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Надо было детей приучать в колыбели.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Откуда столько горести в домашнем очаге,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Наставляли же их на правильную дорогу.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Если необходимому родители детей научат ,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Выйдет хорошее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дитя,будет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нам почёт.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Если для дисциплины условия создавать,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 хорошим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алимом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может человек стать.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Перевод –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Эфендиева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Муртазы Магомедовича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с.Игали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671691"/>
            <a:ext cx="9144000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ЖИНДИРГО ЛЪИМАЛАЗДЕ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Бусурманав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инсул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капурал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лъимал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Кинаб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наслуялъул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рижарал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нужго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ГIантаб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гIанкIуялъул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гIадалал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ханал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ГIакълу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кьезе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варис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восилев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киса?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ГIалил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наслуялъул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сси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гьечIел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тIанчIи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Сабру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тIагIун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буго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нужехъ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балагьун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ТIокIаб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тухумалъул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тохал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ордекал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телел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жахIалго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жужахI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босизе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Амру-нагьюялде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гIинги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тIамичIин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БатIулабщиналда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щукру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гьабун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чIа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Канаб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гIелмуялъул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тIагIамги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щвечIин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ккал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чIвараб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бецIлъи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босе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кIал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гьикъун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ГIакълу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кьолеб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мехалъ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гIамал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гьабичIин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Гьанже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дунял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ккун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чIа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кколищали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ГъотIол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пихъ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гIадинан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гIезе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гьарунин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ГIузрудай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хIаллъараб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хIасад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ккун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чIезе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ХIадисилалъ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кьураб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гIакълу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босичIев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ГIадада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хьвадилев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хьиндал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кIкIалабахъ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АдухIилалъ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малъи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бегьуларев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Угьдилев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ватилев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талихI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къанилан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618630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СВОИМ     ДЕТЯМ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 верующего отца неверующие дети,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От какого рода произошли вы?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Глупой курицы дурные яйца,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Кто вас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разумеет,к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кому прибегну?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Рода Али хилые вы птенцы,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Терпению предела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нет,смотря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на вас.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Избранного рода пугливые утята,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Как же оставлю я вас в ад попасть.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Моим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запретам,поучениям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не вняли вы,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Запретного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сторонясь,смиритесь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 теперь.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От исламской науки сласть не ощутил,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Заплесневелый мрак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берите,оспорив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меня.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Когда мудрости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приучал,отвергли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вы,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Теперь земли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держитесь,думая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о последствиях.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Как фрукт на дереве выращивал вас,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Недуг 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одолел,отвернулись,косность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возлюбя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Перевод-Эфендиева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Муртазы Магомедовича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с.Игали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470898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АХИЛ МАДУГЬАЛАСЕ ГЬАРИ-РАХЬИ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Гьарщ-гьарщун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щубил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цIейги,щвар-щварун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тIорил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цIейги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ТIил-тIил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гIадаб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лъел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байги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лъабго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гъоркье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кколареб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Лъалда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тIамах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бижараб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баккайги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цIоросаролъ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РахигIанги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кIодолъун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рекIарав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гъорлъ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тIерхьунеб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Гъабу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цIараб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цIибил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цIар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кибго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машгьурлъаги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Мичил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бегулеб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куцалъ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кутакаб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бачIин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щвайги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Кибго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гIеч-гени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бижун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гIаркьалаби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цIацIайги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ГIер-мокъ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гъоркь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хIунсун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гурон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хIубазцин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тIад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кколареб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ТIорщалий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цагъур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тайги,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цогидалъе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рукъ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тайги,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Рукъалъул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тIох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цIакъ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тайги,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цIолбол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гьагьал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сокIкIине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Гьелъул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гIамал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гьабизе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ГIалибегилав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, тайги,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ГIалам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жидехъги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урхъун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Хъатулай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чIухIун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  <a:cs typeface="Times New Roman" pitchFamily="18" charset="0"/>
              </a:rPr>
              <a:t> тайги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595-D38E-41CF-B8A3-3F76EE9268A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80131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ПОЖЕЛАНИЕ СОСЕДУ-САДОВОДУ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Пусть роса в избытке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будет,пусть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колосьев море будет,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Длиною в палку пусть початок каждый будет.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Пусть листом обрастёт твоя кукуруза,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Пусть в длину пойдёт как слега лесная.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Пусть под тяжестью винограда лоза обретёт славу везде,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Пусть опора упадёт от обильного урожая.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Пусть яблоки и груши провисают до земли,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Пусть подпорки сильно гнутся от плодов обилья.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Пусть зерном наполнятся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амбары,остальным-личный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дом,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Крыша дома лучшим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будет,виноград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чтоб сберечь.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Обо всём заботиться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Алибегилава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назначь,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 пусть народ завидует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Хатулая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имуществом.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Перевод-Эфендиева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Муртазы Магомедовича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с.Игали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3970318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Г1умру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цадахъ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арав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гьудуласдаги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Гьоркьоб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жо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ккеч1ого воре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божуге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Жиндилъ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бергьараб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ях1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бугин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кколев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Кинго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къабуллъуге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ккун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лъазег1ан.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другу,прожившему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с тобою вместе,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 делах не проверив, верить не спеши.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Тот, о ком вы лестно думаете,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Может и не стоит ломанного гроша.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1745-7C61-4F5F-AC99-411F4D6CF2BA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4401205"/>
          </a:xfrm>
          <a:prstGeom prst="rect">
            <a:avLst/>
          </a:prstGeom>
          <a:ln w="76200"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Берцинай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ясалъул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гьумер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к1игог1ан,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К1удияв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чиясул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г1акълу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бокьила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Г1умруялъ талих1ав вук1ине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ккани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Воре,хвезе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тоге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херасул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адаб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Чем лицо красотой ослеплённой девушки,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Ценю я умудрённого опытом старца.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Чтоб дороги жизни твои были легки,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Почитай старость и слушай мудреца.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78EB-13EA-4CD1-894D-63FDB489B433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Багьана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гьеч1ого г1адангун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барщи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Бищун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к1удияб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мунагь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Аллагьас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бицун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Гьеб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къосараб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уммат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рик1к1адги хут1ун,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Халкъ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разиго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бук1ин к1удияб талих1.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 людьми без причины в раздоре жить,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Тяжким грехом считает Аллах.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Но,если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эту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умму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далеко оставить,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Счастлив будет народ в начинаньях своих.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759B-FAFA-4EBE-A9A5-703EC485514D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154984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Т1асан х1алимав х1ел-х1еч,х1алк1ун аск1ов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виччаге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Чанги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веццулайилан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нахъасан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какдарулев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Каранда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рак1 бат1иял т1езарун те дорег1ан,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Дуе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гьездасан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хайир,хириял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рик1к1ада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кквей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 виду «благовидного» лицемера старайся избегать,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Стремится он сладострастья речи держать.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 людьми коварным сердцем, не водитесь,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 них толку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мало,вы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в этом убедитесь.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096D-7FD2-4B3B-9222-284B5182A403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Ургъел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бигьалъула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г1акълу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данд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бани,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Г1алимавгун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рекъон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къойихъ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балагьун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Г1умру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бигьалъула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гьабизе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лъани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Лъай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бугелгун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ургъун,уяб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ккунани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 печаль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забывается,если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ум в ладу,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Если с мудрым будешь коротать дни.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И жизнь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облегчится,избежишь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беду,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 благими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водись,истину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цени.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74C-B022-4520-A9CA-09345545B491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дир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раг1абазул маг1на бич1ч1арас,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Маг1идаса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хъанчал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рахъун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рехила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Хъварал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алфазазул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пикру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гьабуни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Пашманлъи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т1аг1ина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дуниялалда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Моих слов мудрость распознавший,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Сбросит кресты на гвозде висящие.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Написанных назиданий толк запомнивший,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Печаль сгонит с души томящей.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2D32-F878-40F0-90EF-2D3AAE55CC35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26776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Бухунилан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х1амил чу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лъугьунареб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Чурунилан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болъон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бац1ц1алъулареб.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***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От битья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осёл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 не превратится в коня,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GroticExtraBlack" pitchFamily="34" charset="-52"/>
                <a:ea typeface="Times New Roman" pitchFamily="18" charset="0"/>
              </a:rPr>
              <a:t>Сколько ни мой, не очистится свинья.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GroticExtraBlack" pitchFamily="34" charset="-5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1105-90B1-4F32-92FC-4701C311A5D1}" type="datetime1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Автор-Эфендиев Муртаза Магомедович</a:t>
            </a:r>
            <a:endParaRPr lang="ru-RU"/>
          </a:p>
        </p:txBody>
      </p:sp>
    </p:spTree>
  </p:cSld>
  <p:clrMapOvr>
    <a:masterClrMapping/>
  </p:clrMapOvr>
  <p:transition spd="med" advClick="0" advTm="30000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2034</Words>
  <Application>Microsoft Office PowerPoint</Application>
  <PresentationFormat>Экран (4:3)</PresentationFormat>
  <Paragraphs>405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                               АЛИГАДЖИ ИЗ ИНХО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муртаза</dc:creator>
  <cp:lastModifiedBy>DNA7 X86</cp:lastModifiedBy>
  <cp:revision>13</cp:revision>
  <dcterms:created xsi:type="dcterms:W3CDTF">2015-09-11T13:43:43Z</dcterms:created>
  <dcterms:modified xsi:type="dcterms:W3CDTF">2018-12-02T16:44:00Z</dcterms:modified>
</cp:coreProperties>
</file>