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Проверим что мы сегодня узнали.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слова являются командами языка </a:t>
            </a:r>
            <a:r>
              <a:rPr lang="en-US" dirty="0" smtClean="0"/>
              <a:t>Pascal</a:t>
            </a:r>
            <a:r>
              <a:rPr lang="ru-RU" dirty="0" smtClean="0"/>
              <a:t>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n-US" sz="7400" dirty="0" smtClean="0"/>
              <a:t>   </a:t>
            </a:r>
            <a:r>
              <a:rPr lang="ru-RU" sz="7400" dirty="0" smtClean="0"/>
              <a:t>     </a:t>
            </a:r>
            <a:r>
              <a:rPr lang="en-US" sz="7400" dirty="0" smtClean="0"/>
              <a:t>Begin        </a:t>
            </a:r>
            <a:endParaRPr lang="ru-RU" sz="7400" dirty="0" smtClean="0"/>
          </a:p>
          <a:p>
            <a:pPr>
              <a:buNone/>
            </a:pPr>
            <a:r>
              <a:rPr lang="en-US" sz="7400" dirty="0" smtClean="0"/>
              <a:t>        </a:t>
            </a:r>
            <a:r>
              <a:rPr lang="en-US" sz="7400" dirty="0" smtClean="0"/>
              <a:t>Program</a:t>
            </a:r>
          </a:p>
          <a:p>
            <a:pPr>
              <a:buNone/>
            </a:pPr>
            <a:r>
              <a:rPr lang="en-US" sz="7400" dirty="0" smtClean="0"/>
              <a:t>        </a:t>
            </a:r>
            <a:r>
              <a:rPr lang="en-US" sz="7400" dirty="0" smtClean="0"/>
              <a:t>foot               </a:t>
            </a:r>
            <a:endParaRPr lang="ru-RU" sz="7400" dirty="0" smtClean="0"/>
          </a:p>
          <a:p>
            <a:pPr>
              <a:buNone/>
            </a:pPr>
            <a:r>
              <a:rPr lang="en-US" sz="7400" dirty="0" smtClean="0"/>
              <a:t>  </a:t>
            </a:r>
            <a:r>
              <a:rPr lang="ru-RU" sz="7400" dirty="0" smtClean="0"/>
              <a:t>      </a:t>
            </a:r>
            <a:r>
              <a:rPr lang="en-US" sz="7400" dirty="0" smtClean="0"/>
              <a:t>Good</a:t>
            </a:r>
            <a:endParaRPr lang="en-US" sz="7400" dirty="0" smtClean="0"/>
          </a:p>
          <a:p>
            <a:pPr>
              <a:buNone/>
            </a:pPr>
            <a:r>
              <a:rPr lang="en-US" sz="7400" dirty="0" smtClean="0"/>
              <a:t>     </a:t>
            </a:r>
            <a:r>
              <a:rPr lang="ru-RU" sz="7400" dirty="0" smtClean="0"/>
              <a:t>  </a:t>
            </a:r>
            <a:r>
              <a:rPr lang="en-US" sz="7400" dirty="0" smtClean="0"/>
              <a:t> Read            </a:t>
            </a:r>
            <a:endParaRPr lang="ru-RU" sz="7400" dirty="0" smtClean="0"/>
          </a:p>
          <a:p>
            <a:pPr>
              <a:buNone/>
            </a:pPr>
            <a:r>
              <a:rPr lang="en-US" sz="7400" dirty="0" smtClean="0"/>
              <a:t>       </a:t>
            </a:r>
            <a:r>
              <a:rPr lang="ru-RU" sz="7400" dirty="0" smtClean="0"/>
              <a:t>  </a:t>
            </a:r>
            <a:r>
              <a:rPr lang="en-US" sz="7400" dirty="0" err="1" smtClean="0"/>
              <a:t>Var</a:t>
            </a:r>
            <a:endParaRPr lang="ru-RU" sz="7400" dirty="0" smtClean="0"/>
          </a:p>
          <a:p>
            <a:pPr>
              <a:buNone/>
            </a:pPr>
            <a:r>
              <a:rPr lang="ru-RU" sz="7400" dirty="0" smtClean="0"/>
              <a:t>   </a:t>
            </a:r>
            <a:r>
              <a:rPr lang="ru-RU" sz="7400" dirty="0" smtClean="0"/>
              <a:t>     </a:t>
            </a:r>
            <a:r>
              <a:rPr lang="en-US" sz="7400" dirty="0" smtClean="0"/>
              <a:t>Print             </a:t>
            </a:r>
            <a:endParaRPr lang="ru-RU" sz="7400" dirty="0" smtClean="0"/>
          </a:p>
          <a:p>
            <a:pPr>
              <a:buNone/>
            </a:pPr>
            <a:r>
              <a:rPr lang="en-US" sz="7400" dirty="0" smtClean="0"/>
              <a:t>     </a:t>
            </a:r>
            <a:r>
              <a:rPr lang="ru-RU" sz="7400" dirty="0" smtClean="0"/>
              <a:t>  </a:t>
            </a:r>
            <a:r>
              <a:rPr lang="en-US" sz="7400" dirty="0" smtClean="0"/>
              <a:t>book</a:t>
            </a:r>
            <a:endParaRPr lang="ru-RU" sz="7400" dirty="0" smtClean="0"/>
          </a:p>
          <a:p>
            <a:pPr>
              <a:buNone/>
            </a:pPr>
            <a:r>
              <a:rPr lang="ru-RU" sz="7400" dirty="0" smtClean="0"/>
              <a:t>       </a:t>
            </a:r>
            <a:r>
              <a:rPr lang="en-US" sz="7400" dirty="0" smtClean="0"/>
              <a:t>const</a:t>
            </a:r>
            <a:endParaRPr lang="ru-RU" sz="7400" dirty="0" smtClean="0"/>
          </a:p>
          <a:p>
            <a:pPr>
              <a:buNone/>
            </a:pPr>
            <a:r>
              <a:rPr lang="en-US" sz="7400" dirty="0" smtClean="0"/>
              <a:t>  </a:t>
            </a:r>
            <a:r>
              <a:rPr lang="en-US" sz="7400" dirty="0" smtClean="0"/>
              <a:t>   </a:t>
            </a:r>
            <a:r>
              <a:rPr lang="ru-RU" sz="7400" dirty="0" smtClean="0"/>
              <a:t>  </a:t>
            </a:r>
            <a:r>
              <a:rPr lang="en-US" sz="7400" dirty="0" smtClean="0"/>
              <a:t>Write            </a:t>
            </a:r>
            <a:endParaRPr lang="ru-RU" sz="7400" dirty="0" smtClean="0"/>
          </a:p>
          <a:p>
            <a:pPr>
              <a:buNone/>
            </a:pPr>
            <a:r>
              <a:rPr lang="en-US" sz="7400" dirty="0" smtClean="0"/>
              <a:t>    </a:t>
            </a:r>
            <a:r>
              <a:rPr lang="ru-RU" sz="7400" dirty="0" smtClean="0"/>
              <a:t>    </a:t>
            </a:r>
            <a:r>
              <a:rPr lang="en-US" sz="7400" dirty="0" smtClean="0"/>
              <a:t>End</a:t>
            </a:r>
            <a:r>
              <a:rPr lang="ru-RU" sz="7400" dirty="0" smtClean="0"/>
              <a:t> </a:t>
            </a:r>
          </a:p>
          <a:p>
            <a:pPr>
              <a:buNone/>
            </a:pPr>
            <a:r>
              <a:rPr lang="ru-RU" sz="7400" dirty="0" smtClean="0"/>
              <a:t>        </a:t>
            </a:r>
            <a:r>
              <a:rPr lang="en-US" sz="7400" dirty="0" smtClean="0"/>
              <a:t>boot</a:t>
            </a:r>
          </a:p>
          <a:p>
            <a:pPr>
              <a:buNone/>
            </a:pPr>
            <a:r>
              <a:rPr lang="en-US" dirty="0" smtClean="0"/>
              <a:t>       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   </a:t>
            </a: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</a:t>
            </a:r>
            <a:r>
              <a:rPr lang="en-US" dirty="0" smtClean="0"/>
              <a:t>                        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23063E-6 L 0.33872 -0.002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64492E-6 L 0.34896 0.001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65325E-6 L 0.31997 -0.00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46125E-6 L 0.37257 -0.0016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3692E-6 L 0.36597 -0.004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04326E-6 L 0.31979 -0.0048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125E-6 L 0.37691 -0.0057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Исправьте ошибки в структуре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Program </a:t>
            </a:r>
            <a:r>
              <a:rPr lang="ru-RU" dirty="0" smtClean="0"/>
              <a:t> 56</a:t>
            </a:r>
            <a:r>
              <a:rPr lang="en-US" dirty="0" err="1" smtClean="0"/>
              <a:t>ss</a:t>
            </a:r>
            <a:r>
              <a:rPr lang="en-US" dirty="0" smtClean="0"/>
              <a:t>;</a:t>
            </a:r>
          </a:p>
          <a:p>
            <a:pPr>
              <a:buNone/>
            </a:pPr>
            <a:r>
              <a:rPr lang="en-US" dirty="0" err="1" smtClean="0"/>
              <a:t>Var</a:t>
            </a:r>
            <a:r>
              <a:rPr lang="en-US" dirty="0" smtClean="0"/>
              <a:t>  d, D , c : real</a:t>
            </a:r>
          </a:p>
          <a:p>
            <a:pPr>
              <a:buNone/>
            </a:pPr>
            <a:r>
              <a:rPr lang="en-US" dirty="0" smtClean="0"/>
              <a:t>Begin  (c , d) ;</a:t>
            </a:r>
          </a:p>
          <a:p>
            <a:pPr>
              <a:buNone/>
            </a:pPr>
            <a:r>
              <a:rPr lang="en-US" dirty="0" smtClean="0"/>
              <a:t>Write ( a) ;</a:t>
            </a:r>
          </a:p>
          <a:p>
            <a:pPr>
              <a:buNone/>
            </a:pPr>
            <a:r>
              <a:rPr lang="en-US" dirty="0" smtClean="0"/>
              <a:t>Begin</a:t>
            </a:r>
          </a:p>
          <a:p>
            <a:pPr>
              <a:buNone/>
            </a:pPr>
            <a:r>
              <a:rPr lang="en-US" dirty="0" smtClean="0"/>
              <a:t>          ( </a:t>
            </a:r>
            <a:r>
              <a:rPr lang="ru-RU" dirty="0" smtClean="0"/>
              <a:t>тело программы)</a:t>
            </a:r>
            <a:r>
              <a:rPr lang="en-US" dirty="0" smtClean="0"/>
              <a:t> ;</a:t>
            </a:r>
          </a:p>
          <a:p>
            <a:pPr>
              <a:buNone/>
            </a:pPr>
            <a:r>
              <a:rPr lang="en-US" dirty="0" smtClean="0"/>
              <a:t>end;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end.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640960" cy="4525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000" dirty="0" smtClean="0"/>
              <a:t>Назовите</a:t>
            </a:r>
            <a:r>
              <a:rPr lang="en-US" sz="4000" dirty="0" smtClean="0"/>
              <a:t> </a:t>
            </a:r>
            <a:r>
              <a:rPr lang="ru-RU" sz="4000" dirty="0" smtClean="0"/>
              <a:t>последовательно основные разделы программы </a:t>
            </a:r>
            <a:r>
              <a:rPr lang="en-US" sz="4000" dirty="0" smtClean="0"/>
              <a:t>Pascal </a:t>
            </a:r>
            <a:r>
              <a:rPr lang="ru-RU" sz="4000" dirty="0" smtClean="0"/>
              <a:t> и команды начала раздела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 marL="742950" indent="-742950">
              <a:buAutoNum type="arabicPeriod"/>
            </a:pPr>
            <a:r>
              <a:rPr lang="ru-RU" sz="4000" dirty="0" smtClean="0"/>
              <a:t>Заголовок программы (</a:t>
            </a:r>
            <a:r>
              <a:rPr lang="en-US" sz="4000" dirty="0" smtClean="0"/>
              <a:t>Program)</a:t>
            </a:r>
            <a:endParaRPr lang="ru-RU" sz="4000" dirty="0" smtClean="0"/>
          </a:p>
          <a:p>
            <a:pPr marL="742950" indent="-742950">
              <a:buAutoNum type="arabicPeriod"/>
            </a:pPr>
            <a:r>
              <a:rPr lang="ru-RU" sz="4000" dirty="0" smtClean="0"/>
              <a:t>Раздел описания переменных</a:t>
            </a:r>
            <a:r>
              <a:rPr lang="en-US" sz="4000" dirty="0" smtClean="0"/>
              <a:t> ( </a:t>
            </a:r>
            <a:r>
              <a:rPr lang="en-US" sz="4000" dirty="0" err="1" smtClean="0"/>
              <a:t>var</a:t>
            </a:r>
            <a:r>
              <a:rPr lang="en-US" sz="4000" dirty="0" smtClean="0"/>
              <a:t>)</a:t>
            </a:r>
            <a:endParaRPr lang="ru-RU" sz="4000" dirty="0" smtClean="0"/>
          </a:p>
          <a:p>
            <a:pPr marL="742950" indent="-742950">
              <a:buAutoNum type="arabicPeriod"/>
            </a:pPr>
            <a:r>
              <a:rPr lang="ru-RU" sz="4000" dirty="0" smtClean="0"/>
              <a:t>Раздел ввода данных</a:t>
            </a:r>
            <a:r>
              <a:rPr lang="en-US" sz="4000" dirty="0" smtClean="0"/>
              <a:t> ( read)</a:t>
            </a:r>
            <a:endParaRPr lang="ru-RU" sz="4000" dirty="0" smtClean="0"/>
          </a:p>
          <a:p>
            <a:pPr marL="742950" indent="-742950">
              <a:buAutoNum type="arabicPeriod"/>
            </a:pPr>
            <a:r>
              <a:rPr lang="ru-RU" sz="4000" dirty="0" smtClean="0"/>
              <a:t>Тело программы</a:t>
            </a:r>
            <a:r>
              <a:rPr lang="en-US" sz="4000" dirty="0" smtClean="0"/>
              <a:t> ( begin – end)</a:t>
            </a:r>
            <a:endParaRPr lang="ru-RU" sz="4000" dirty="0" smtClean="0"/>
          </a:p>
          <a:p>
            <a:pPr marL="742950" indent="-742950">
              <a:buAutoNum type="arabicPeriod"/>
            </a:pPr>
            <a:r>
              <a:rPr lang="ru-RU" sz="4000" dirty="0" smtClean="0"/>
              <a:t>Раздел вывода данных</a:t>
            </a:r>
            <a:r>
              <a:rPr lang="en-US" sz="4000" dirty="0" smtClean="0"/>
              <a:t> ( write)</a:t>
            </a:r>
            <a:endParaRPr lang="ru-RU" sz="4000" dirty="0" smtClean="0"/>
          </a:p>
          <a:p>
            <a:pPr marL="742950" indent="-742950">
              <a:buAutoNum type="arabicPeriod"/>
            </a:pPr>
            <a:r>
              <a:rPr lang="ru-RU" sz="4000" dirty="0" smtClean="0"/>
              <a:t>Завершение программы</a:t>
            </a:r>
            <a:r>
              <a:rPr lang="en-US" sz="4000" dirty="0" smtClean="0"/>
              <a:t> (end)</a:t>
            </a:r>
            <a:endParaRPr lang="ru-RU" sz="4000" dirty="0" smtClean="0"/>
          </a:p>
          <a:p>
            <a:pPr marL="742950" indent="-742950">
              <a:buAutoNum type="arabicPeriod"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Домашнее задание</a:t>
            </a:r>
          </a:p>
          <a:p>
            <a:pPr marL="742950" indent="-742950">
              <a:buAutoNum type="arabicPeriod"/>
            </a:pPr>
            <a:r>
              <a:rPr lang="ru-RU" sz="4000" dirty="0" smtClean="0"/>
              <a:t>§.14 (Структура программы).</a:t>
            </a:r>
          </a:p>
          <a:p>
            <a:pPr marL="742950" indent="-742950"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b="1" dirty="0" smtClean="0"/>
              <a:t>2. Задача1</a:t>
            </a:r>
            <a:r>
              <a:rPr lang="ru-RU" sz="4000" b="1" dirty="0" smtClean="0"/>
              <a:t>.</a:t>
            </a:r>
            <a:r>
              <a:rPr lang="ru-RU" sz="4000" dirty="0" smtClean="0"/>
              <a:t> Составить программу которая одновременно </a:t>
            </a:r>
            <a:r>
              <a:rPr lang="ru-RU" sz="4000" dirty="0" smtClean="0"/>
              <a:t>выводить </a:t>
            </a:r>
            <a:r>
              <a:rPr lang="ru-RU" sz="4000" b="1" dirty="0" smtClean="0"/>
              <a:t>сумму</a:t>
            </a:r>
            <a:r>
              <a:rPr lang="ru-RU" sz="4000" b="1" dirty="0" smtClean="0"/>
              <a:t>, разность, произведение и частное </a:t>
            </a:r>
            <a:r>
              <a:rPr lang="ru-RU" sz="4000" dirty="0" smtClean="0"/>
              <a:t>двух чисел </a:t>
            </a:r>
            <a:r>
              <a:rPr lang="en-US" sz="4000" i="1" dirty="0" smtClean="0"/>
              <a:t>a</a:t>
            </a:r>
            <a:r>
              <a:rPr lang="ru-RU" sz="4000" i="1" dirty="0" smtClean="0"/>
              <a:t>,</a:t>
            </a:r>
            <a:r>
              <a:rPr lang="en-US" sz="4000" i="1" dirty="0" smtClean="0"/>
              <a:t>b</a:t>
            </a:r>
            <a:r>
              <a:rPr lang="ru-RU" sz="4000" i="1" dirty="0" smtClean="0"/>
              <a:t>?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157</Words>
  <Application>Microsoft Office PowerPoint</Application>
  <PresentationFormat>Экран (4:3)</PresentationFormat>
  <Paragraphs>39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Проверим что мы сегодня узнали.</vt:lpstr>
      <vt:lpstr>Какие слова являются командами языка Pascal :</vt:lpstr>
      <vt:lpstr>Исправьте ошибки в структуре программы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Проверим что мы сегодня узнали.</dc:title>
  <dc:creator>Муртазали</dc:creator>
  <cp:lastModifiedBy>Игали СОШ Зам по УВР</cp:lastModifiedBy>
  <cp:revision>8</cp:revision>
  <dcterms:created xsi:type="dcterms:W3CDTF">2018-12-03T18:52:11Z</dcterms:created>
  <dcterms:modified xsi:type="dcterms:W3CDTF">2018-12-04T06:35:23Z</dcterms:modified>
</cp:coreProperties>
</file>