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activeX/activeX4.xml" ContentType="application/vnd.ms-office.activeX+xml"/>
  <Override PartName="/ppt/activeX/activeX15.xml" ContentType="application/vnd.ms-office.activeX+xml"/>
  <Override PartName="/ppt/activeX/activeX17.xml" ContentType="application/vnd.ms-office.activeX+xml"/>
  <Override PartName="/ppt/activeX/activeX26.xml" ContentType="application/vnd.ms-office.activeX+xml"/>
  <Override PartName="/ppt/activeX/activeX35.xml" ContentType="application/vnd.ms-office.activeX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activeX/activeX2.xml" ContentType="application/vnd.ms-office.activeX+xml"/>
  <Override PartName="/ppt/activeX/activeX13.xml" ContentType="application/vnd.ms-office.activeX+xml"/>
  <Override PartName="/ppt/activeX/activeX24.xml" ContentType="application/vnd.ms-office.activeX+xml"/>
  <Override PartName="/ppt/activeX/activeX33.xml" ContentType="application/vnd.ms-office.activeX+xml"/>
  <Override PartName="/ppt/activeX/activeX42.xml" ContentType="application/vnd.ms-office.activeX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activeX/activeX11.xml" ContentType="application/vnd.ms-office.activeX+xml"/>
  <Override PartName="/ppt/activeX/activeX22.xml" ContentType="application/vnd.ms-office.activeX+xml"/>
  <Override PartName="/ppt/activeX/activeX31.xml" ContentType="application/vnd.ms-office.activeX+xml"/>
  <Override PartName="/ppt/activeX/activeX40.xml" ContentType="application/vnd.ms-office.activeX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activeX/activeX20.xml" ContentType="application/vnd.ms-office.activeX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activeX/activeX8.xml" ContentType="application/vnd.ms-office.activeX+xml"/>
  <Override PartName="/ppt/activeX/activeX9.xml" ContentType="application/vnd.ms-office.activeX+xml"/>
  <Override PartName="/ppt/activeX/activeX29.xml" ContentType="application/vnd.ms-office.activeX+xml"/>
  <Override PartName="/ppt/activeX/activeX38.xml" ContentType="application/vnd.ms-office.activeX+xml"/>
  <Override PartName="/ppt/activeX/activeX39.xml" ContentType="application/vnd.ms-office.activeX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activeX/activeX6.xml" ContentType="application/vnd.ms-office.activeX+xml"/>
  <Override PartName="/ppt/activeX/activeX7.xml" ContentType="application/vnd.ms-office.activeX+xml"/>
  <Override PartName="/ppt/activeX/activeX18.xml" ContentType="application/vnd.ms-office.activeX+xml"/>
  <Override PartName="/ppt/activeX/activeX19.xml" ContentType="application/vnd.ms-office.activeX+xml"/>
  <Override PartName="/ppt/activeX/activeX27.xml" ContentType="application/vnd.ms-office.activeX+xml"/>
  <Override PartName="/ppt/activeX/activeX28.xml" ContentType="application/vnd.ms-office.activeX+xml"/>
  <Override PartName="/ppt/activeX/activeX36.xml" ContentType="application/vnd.ms-office.activeX+xml"/>
  <Override PartName="/ppt/activeX/activeX37.xml" ContentType="application/vnd.ms-office.activeX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activeX/activeX5.xml" ContentType="application/vnd.ms-office.activeX+xml"/>
  <Override PartName="/ppt/activeX/activeX16.xml" ContentType="application/vnd.ms-office.activeX+xml"/>
  <Override PartName="/ppt/activeX/activeX25.xml" ContentType="application/vnd.ms-office.activeX+xml"/>
  <Override PartName="/ppt/activeX/activeX34.xml" ContentType="application/vnd.ms-office.activeX+xml"/>
  <Override PartName="/ppt/notesSlides/notesSlide1.xml" ContentType="application/vnd.openxmlformats-officedocument.presentationml.notesSlide+xml"/>
  <Default Extension="bin" ContentType="application/vnd.ms-office.vbaPro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activeX/activeX3.xml" ContentType="application/vnd.ms-office.activeX+xml"/>
  <Override PartName="/ppt/activeX/activeX14.xml" ContentType="application/vnd.ms-office.activeX+xml"/>
  <Override PartName="/ppt/activeX/activeX23.xml" ContentType="application/vnd.ms-office.activeX+xml"/>
  <Override PartName="/ppt/activeX/activeX32.xml" ContentType="application/vnd.ms-office.activeX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activeX/activeX1.xml" ContentType="application/vnd.ms-office.activeX+xml"/>
  <Override PartName="/ppt/activeX/activeX12.xml" ContentType="application/vnd.ms-office.activeX+xml"/>
  <Override PartName="/ppt/activeX/activeX21.xml" ContentType="application/vnd.ms-office.activeX+xml"/>
  <Override PartName="/ppt/activeX/activeX30.xml" ContentType="application/vnd.ms-office.activeX+xml"/>
  <Override PartName="/ppt/activeX/activeX41.xml" ContentType="application/vnd.ms-office.activeX+xml"/>
  <Default Extension="jpeg" ContentType="image/jpeg"/>
  <Override PartName="/ppt/presentation.xml" ContentType="application/vnd.ms-powerpoint.presentation.macroEnabled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activeX/activeX10.xml" ContentType="application/vnd.ms-office.activeX+xml"/>
  <Override PartName="/docProps/app.xml" ContentType="application/vnd.openxmlformats-officedocument.extended-properties+xml"/>
  <Override PartName="/ppt/slides/slide11.xml" ContentType="application/vnd.openxmlformats-officedocument.presentationml.slide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-8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06/relationships/vbaProject" Target="vbaProject.bin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activeX/activeX1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0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1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2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Далее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3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52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14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5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6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7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8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9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Далее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Пуск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0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52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21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2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3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4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5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6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Далее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7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52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28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9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52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30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1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2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16;617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33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Количество правильных ответов"/>
  <ax:ocxPr ax:name="Size" ax:value="15558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4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747653145"/>
  <ax:ocxPr ax:name="BackColor" ax:value="8890755"/>
  <ax:ocxPr ax:name="Size" ax:value="3360;2143"/>
  <ax:ocxPr ax:name="FontName" ax:value="Calibri"/>
  <ax:ocxPr ax:name="FontEffects" ax:value="1073750016"/>
  <ax:ocxPr ax:name="FontHeight" ax:value="960"/>
  <ax:ocxPr ax:name="FontCharSet" ax:value="0"/>
  <ax:ocxPr ax:name="FontPitchAndFamily" ax:value="2"/>
</ax:ocx>
</file>

<file path=ppt/activeX/activeX35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Количество ошибочных  ответов"/>
  <ax:ocxPr ax:name="Size" ax:value="15558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6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747653145"/>
  <ax:ocxPr ax:name="BackColor" ax:value="8890755"/>
  <ax:ocxPr ax:name="Size" ax:value="3360;2143"/>
  <ax:ocxPr ax:name="FontName" ax:value="Calibri"/>
  <ax:ocxPr ax:name="FontEffects" ax:value="1073750016"/>
  <ax:ocxPr ax:name="FontHeight" ax:value="960"/>
  <ax:ocxPr ax:name="FontCharSet" ax:value="0"/>
  <ax:ocxPr ax:name="FontPitchAndFamily" ax:value="2"/>
</ax:ocx>
</file>

<file path=ppt/activeX/activeX37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Процент правильных ответов"/>
  <ax:ocxPr ax:name="Size" ax:value="15558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8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746604569"/>
  <ax:ocxPr ax:name="BackColor" ax:value="8890755"/>
  <ax:ocxPr ax:name="Size" ax:value="3360;2143"/>
  <ax:ocxPr ax:name="FontName" ax:value="Calibri"/>
  <ax:ocxPr ax:name="FontEffects" ax:value="1073750016"/>
  <ax:ocxPr ax:name="FontHeight" ax:value="960"/>
  <ax:ocxPr ax:name="FontCharSet" ax:value="0"/>
  <ax:ocxPr ax:name="FontPitchAndFamily" ax:value="2"/>
</ax:ocx>
</file>

<file path=ppt/activeX/activeX39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Ваша оценка"/>
  <ax:ocxPr ax:name="Size" ax:value="15558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4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40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746604569"/>
  <ax:ocxPr ax:name="BackColor" ax:value="8890755"/>
  <ax:ocxPr ax:name="Size" ax:value="3360;2143"/>
  <ax:ocxPr ax:name="FontName" ax:value="Calibri"/>
  <ax:ocxPr ax:name="FontEffects" ax:value="1073750016"/>
  <ax:ocxPr ax:name="FontHeight" ax:value="960"/>
  <ax:ocxPr ax:name="FontCharSet" ax:value="0"/>
  <ax:ocxPr ax:name="FontPitchAndFamily" ax:value="2"/>
</ax:ocx>
</file>

<file path=ppt/activeX/activeX41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Повторить"/>
  <ax:ocxPr ax:name="Size" ax:value="9499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42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Выход"/>
  <ax:ocxPr ax:name="Size" ax:value="9499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5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Далее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6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25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7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8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9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B79A71-03D3-4179-8136-F5E826DBF376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000D46-12CF-49A3-A528-F303F0A973C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00D46-12CF-49A3-A528-F303F0A973C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5" Type="http://schemas.openxmlformats.org/officeDocument/2006/relationships/slideMaster" Target="../slideMasters/slideMaster1.xml"/><Relationship Id="rId4" Type="http://schemas.openxmlformats.org/officeDocument/2006/relationships/control" Target="../activeX/activeX3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10.xml"/><Relationship Id="rId3" Type="http://schemas.openxmlformats.org/officeDocument/2006/relationships/control" Target="../activeX/activeX5.xml"/><Relationship Id="rId7" Type="http://schemas.openxmlformats.org/officeDocument/2006/relationships/control" Target="../activeX/activeX9.xml"/><Relationship Id="rId2" Type="http://schemas.openxmlformats.org/officeDocument/2006/relationships/control" Target="../activeX/activeX4.xml"/><Relationship Id="rId1" Type="http://schemas.openxmlformats.org/officeDocument/2006/relationships/vmlDrawing" Target="../drawings/vmlDrawing2.vml"/><Relationship Id="rId6" Type="http://schemas.openxmlformats.org/officeDocument/2006/relationships/control" Target="../activeX/activeX8.xml"/><Relationship Id="rId5" Type="http://schemas.openxmlformats.org/officeDocument/2006/relationships/control" Target="../activeX/activeX7.xml"/><Relationship Id="rId4" Type="http://schemas.openxmlformats.org/officeDocument/2006/relationships/control" Target="../activeX/activeX6.xml"/><Relationship Id="rId9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17.xml"/><Relationship Id="rId3" Type="http://schemas.openxmlformats.org/officeDocument/2006/relationships/control" Target="../activeX/activeX12.xml"/><Relationship Id="rId7" Type="http://schemas.openxmlformats.org/officeDocument/2006/relationships/control" Target="../activeX/activeX16.xml"/><Relationship Id="rId2" Type="http://schemas.openxmlformats.org/officeDocument/2006/relationships/control" Target="../activeX/activeX11.xml"/><Relationship Id="rId1" Type="http://schemas.openxmlformats.org/officeDocument/2006/relationships/vmlDrawing" Target="../drawings/vmlDrawing3.vml"/><Relationship Id="rId6" Type="http://schemas.openxmlformats.org/officeDocument/2006/relationships/control" Target="../activeX/activeX15.xml"/><Relationship Id="rId5" Type="http://schemas.openxmlformats.org/officeDocument/2006/relationships/control" Target="../activeX/activeX14.xml"/><Relationship Id="rId4" Type="http://schemas.openxmlformats.org/officeDocument/2006/relationships/control" Target="../activeX/activeX13.xml"/><Relationship Id="rId9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24.xml"/><Relationship Id="rId3" Type="http://schemas.openxmlformats.org/officeDocument/2006/relationships/control" Target="../activeX/activeX19.xml"/><Relationship Id="rId7" Type="http://schemas.openxmlformats.org/officeDocument/2006/relationships/control" Target="../activeX/activeX23.xml"/><Relationship Id="rId2" Type="http://schemas.openxmlformats.org/officeDocument/2006/relationships/control" Target="../activeX/activeX18.xml"/><Relationship Id="rId1" Type="http://schemas.openxmlformats.org/officeDocument/2006/relationships/vmlDrawing" Target="../drawings/vmlDrawing4.vml"/><Relationship Id="rId6" Type="http://schemas.openxmlformats.org/officeDocument/2006/relationships/control" Target="../activeX/activeX22.xml"/><Relationship Id="rId5" Type="http://schemas.openxmlformats.org/officeDocument/2006/relationships/control" Target="../activeX/activeX21.xml"/><Relationship Id="rId4" Type="http://schemas.openxmlformats.org/officeDocument/2006/relationships/control" Target="../activeX/activeX20.xml"/><Relationship Id="rId9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31.xml"/><Relationship Id="rId3" Type="http://schemas.openxmlformats.org/officeDocument/2006/relationships/control" Target="../activeX/activeX26.xml"/><Relationship Id="rId7" Type="http://schemas.openxmlformats.org/officeDocument/2006/relationships/control" Target="../activeX/activeX30.xml"/><Relationship Id="rId2" Type="http://schemas.openxmlformats.org/officeDocument/2006/relationships/control" Target="../activeX/activeX25.xml"/><Relationship Id="rId1" Type="http://schemas.openxmlformats.org/officeDocument/2006/relationships/vmlDrawing" Target="../drawings/vmlDrawing5.vml"/><Relationship Id="rId6" Type="http://schemas.openxmlformats.org/officeDocument/2006/relationships/control" Target="../activeX/activeX29.xml"/><Relationship Id="rId5" Type="http://schemas.openxmlformats.org/officeDocument/2006/relationships/control" Target="../activeX/activeX28.xml"/><Relationship Id="rId4" Type="http://schemas.openxmlformats.org/officeDocument/2006/relationships/control" Target="../activeX/activeX27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38.xml"/><Relationship Id="rId13" Type="http://schemas.openxmlformats.org/officeDocument/2006/relationships/slideMaster" Target="../slideMasters/slideMaster1.xml"/><Relationship Id="rId3" Type="http://schemas.openxmlformats.org/officeDocument/2006/relationships/control" Target="../activeX/activeX33.xml"/><Relationship Id="rId7" Type="http://schemas.openxmlformats.org/officeDocument/2006/relationships/control" Target="../activeX/activeX37.xml"/><Relationship Id="rId12" Type="http://schemas.openxmlformats.org/officeDocument/2006/relationships/control" Target="../activeX/activeX42.xml"/><Relationship Id="rId2" Type="http://schemas.openxmlformats.org/officeDocument/2006/relationships/control" Target="../activeX/activeX32.xml"/><Relationship Id="rId1" Type="http://schemas.openxmlformats.org/officeDocument/2006/relationships/vmlDrawing" Target="../drawings/vmlDrawing6.vml"/><Relationship Id="rId6" Type="http://schemas.openxmlformats.org/officeDocument/2006/relationships/control" Target="../activeX/activeX36.xml"/><Relationship Id="rId11" Type="http://schemas.openxmlformats.org/officeDocument/2006/relationships/control" Target="../activeX/activeX41.xml"/><Relationship Id="rId5" Type="http://schemas.openxmlformats.org/officeDocument/2006/relationships/control" Target="../activeX/activeX35.xml"/><Relationship Id="rId10" Type="http://schemas.openxmlformats.org/officeDocument/2006/relationships/control" Target="../activeX/activeX40.xml"/><Relationship Id="rId4" Type="http://schemas.openxmlformats.org/officeDocument/2006/relationships/control" Target="../activeX/activeX34.xml"/><Relationship Id="rId9" Type="http://schemas.openxmlformats.org/officeDocument/2006/relationships/control" Target="../activeX/activeX3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ли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3" name="Текст 22"/>
          <p:cNvSpPr>
            <a:spLocks noGrp="1"/>
          </p:cNvSpPr>
          <p:nvPr>
            <p:ph type="body" sz="quarter" idx="11" hasCustomPrompt="1"/>
          </p:nvPr>
        </p:nvSpPr>
        <p:spPr>
          <a:xfrm>
            <a:off x="615142" y="1397000"/>
            <a:ext cx="7930372" cy="2792615"/>
          </a:xfrm>
        </p:spPr>
        <p:txBody>
          <a:bodyPr>
            <a:normAutofit/>
          </a:bodyPr>
          <a:lstStyle>
            <a:lvl1pPr algn="ctr">
              <a:buNone/>
              <a:defRPr sz="5400" baseline="0"/>
            </a:lvl1pPr>
          </a:lstStyle>
          <a:p>
            <a:pPr lvl="0"/>
            <a:r>
              <a:rPr lang="ru-RU" dirty="0" smtClean="0"/>
              <a:t>Название теста </a:t>
            </a:r>
          </a:p>
        </p:txBody>
      </p:sp>
      <p:sp>
        <p:nvSpPr>
          <p:cNvPr id="24" name="Текст 22"/>
          <p:cNvSpPr>
            <a:spLocks noGrp="1"/>
          </p:cNvSpPr>
          <p:nvPr>
            <p:ph type="body" sz="quarter" idx="12" hasCustomPrompt="1"/>
          </p:nvPr>
        </p:nvSpPr>
        <p:spPr>
          <a:xfrm>
            <a:off x="598517" y="4314305"/>
            <a:ext cx="4921134" cy="1886990"/>
          </a:xfrm>
        </p:spPr>
        <p:txBody>
          <a:bodyPr>
            <a:normAutofit/>
          </a:bodyPr>
          <a:lstStyle>
            <a:lvl1pPr algn="l">
              <a:buNone/>
              <a:defRPr sz="4000" baseline="0"/>
            </a:lvl1pPr>
          </a:lstStyle>
          <a:p>
            <a:pPr lvl="0"/>
            <a:r>
              <a:rPr lang="ru-RU" dirty="0" smtClean="0"/>
              <a:t>Автор:</a:t>
            </a:r>
          </a:p>
        </p:txBody>
      </p:sp>
      <p:sp>
        <p:nvSpPr>
          <p:cNvPr id="29" name="Текст 22"/>
          <p:cNvSpPr>
            <a:spLocks noGrp="1"/>
          </p:cNvSpPr>
          <p:nvPr>
            <p:ph type="body" sz="quarter" idx="13" hasCustomPrompt="1"/>
          </p:nvPr>
        </p:nvSpPr>
        <p:spPr>
          <a:xfrm>
            <a:off x="5586152" y="4314305"/>
            <a:ext cx="3009207" cy="1886990"/>
          </a:xfrm>
        </p:spPr>
        <p:txBody>
          <a:bodyPr>
            <a:normAutofit/>
          </a:bodyPr>
          <a:lstStyle>
            <a:lvl1pPr algn="l">
              <a:buNone/>
              <a:defRPr sz="4000" baseline="0"/>
            </a:lvl1pPr>
          </a:lstStyle>
          <a:p>
            <a:pPr lvl="0"/>
            <a:r>
              <a:rPr lang="ru-RU" dirty="0" smtClean="0"/>
              <a:t>Класс:</a:t>
            </a:r>
          </a:p>
        </p:txBody>
      </p:sp>
    </p:spTree>
    <p:controls>
      <p:control spid="7170" r:id="rId2" imgW="1076400" imgH="495360"/>
      <p:control spid="7171" r:id="rId3" imgW="1352520" imgH="495360"/>
      <p:control spid="7173" r:id="rId4" imgW="990720" imgH="21924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9" name="Овал 28"/>
          <p:cNvSpPr/>
          <p:nvPr userDrawn="1"/>
        </p:nvSpPr>
        <p:spPr>
          <a:xfrm>
            <a:off x="7955280" y="3807229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2050" r:id="rId2" imgW="1076400" imgH="495360"/>
      <p:control spid="2051" r:id="rId3" imgW="1352520" imgH="495360"/>
      <p:control spid="2053" r:id="rId4" imgW="981000" imgH="219240"/>
      <p:control spid="2054" r:id="rId5" imgW="590400" imgH="552600"/>
      <p:control spid="2055" r:id="rId6" imgW="590400" imgH="552600"/>
      <p:control spid="2056" r:id="rId7" imgW="590400" imgH="552600"/>
      <p:control spid="2057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  <p:hf sldNum="0"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55280" y="4484562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4098" r:id="rId2" imgW="1076400" imgH="495360"/>
      <p:control spid="4099" r:id="rId3" imgW="1352520" imgH="495360"/>
      <p:control spid="4101" r:id="rId4" imgW="990720" imgH="219240"/>
      <p:control spid="4102" r:id="rId5" imgW="590400" imgH="552600"/>
      <p:control spid="4103" r:id="rId6" imgW="590400" imgH="552600"/>
      <p:control spid="4104" r:id="rId7" imgW="590400" imgH="552600"/>
      <p:control spid="4105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55280" y="5161895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5122" r:id="rId2" imgW="1076400" imgH="495360"/>
      <p:control spid="5123" r:id="rId3" imgW="1352520" imgH="495360"/>
      <p:control spid="5125" r:id="rId4" imgW="990720" imgH="219240"/>
      <p:control spid="5126" r:id="rId5" imgW="590400" imgH="552600"/>
      <p:control spid="5127" r:id="rId6" imgW="590400" imgH="552600"/>
      <p:control spid="5128" r:id="rId7" imgW="590400" imgH="552600"/>
      <p:control spid="5129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55280" y="5822296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6146" r:id="rId2" imgW="1076400" imgH="495360"/>
      <p:control spid="6147" r:id="rId3" imgW="1352520" imgH="495360"/>
      <p:control spid="6149" r:id="rId4" imgW="990720" imgH="219240"/>
      <p:control spid="6150" r:id="rId5" imgW="590400" imgH="552600"/>
      <p:control spid="6151" r:id="rId6" imgW="590400" imgH="552600"/>
      <p:control spid="6152" r:id="rId7" imgW="590400" imgH="552600"/>
      <p:control spid="6153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Ито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0"/>
            <a:ext cx="8681598" cy="5436525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3" name="TextBox 22"/>
          <p:cNvSpPr txBox="1"/>
          <p:nvPr userDrawn="1"/>
        </p:nvSpPr>
        <p:spPr>
          <a:xfrm>
            <a:off x="290946" y="872836"/>
            <a:ext cx="86784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800" spc="-150" dirty="0" smtClean="0">
                <a:solidFill>
                  <a:schemeClr val="tx1"/>
                </a:solidFill>
              </a:rPr>
              <a:t>Анализ работы с тестом</a:t>
            </a:r>
            <a:endParaRPr lang="ru-RU" sz="3600" spc="-150" dirty="0" smtClean="0">
              <a:solidFill>
                <a:schemeClr val="tx1"/>
              </a:solidFill>
            </a:endParaRPr>
          </a:p>
        </p:txBody>
      </p:sp>
    </p:spTree>
    <p:controls>
      <p:control spid="8196" r:id="rId2" imgW="981000" imgH="219240"/>
      <p:control spid="8201" r:id="rId3" imgW="5600880" imgH="800280"/>
      <p:control spid="8202" r:id="rId4" imgW="1209600" imgH="771480"/>
      <p:control spid="8203" r:id="rId5" imgW="5600880" imgH="800280"/>
      <p:control spid="8204" r:id="rId6" imgW="1209600" imgH="771480"/>
      <p:control spid="8205" r:id="rId7" imgW="5600880" imgH="800280"/>
      <p:control spid="8206" r:id="rId8" imgW="1209600" imgH="771480"/>
      <p:control spid="8207" r:id="rId9" imgW="5600880" imgH="800280"/>
      <p:control spid="8208" r:id="rId10" imgW="1209600" imgH="771480"/>
      <p:control spid="8209" r:id="rId11" imgW="3419640" imgH="800280"/>
      <p:control spid="8210" r:id="rId12" imgW="3419640" imgH="80028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  <p:hf sldNum="0" hdr="0" ftr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830EF-4C9E-4C2A-9C15-B1668713B94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5" r:id="rId2"/>
    <p:sldLayoutId id="2147483656" r:id="rId3"/>
    <p:sldLayoutId id="2147483657" r:id="rId4"/>
    <p:sldLayoutId id="2147483658" r:id="rId5"/>
    <p:sldLayoutId id="2147483660" r:id="rId6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1"/>
          </p:nvPr>
        </p:nvSpPr>
        <p:spPr>
          <a:ln w="76200">
            <a:solidFill>
              <a:srgbClr val="7030A0"/>
            </a:solidFill>
          </a:ln>
          <a:scene3d>
            <a:camera prst="isometricOffAxis2Top"/>
            <a:lightRig rig="threePt" dir="t"/>
          </a:scene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Итоговый контрольный тест по русскому языку 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2"/>
          </p:nvPr>
        </p:nvSpPr>
        <p:spPr>
          <a:xfrm>
            <a:off x="559188" y="3596550"/>
            <a:ext cx="4921134" cy="1886990"/>
          </a:xfrm>
          <a:scene3d>
            <a:camera prst="isometricLeftDown"/>
            <a:lightRig rig="threePt" dir="t"/>
          </a:scene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r>
              <a:rPr lang="ru-RU" dirty="0" smtClean="0"/>
              <a:t>     </a:t>
            </a:r>
            <a:r>
              <a:rPr lang="ru-RU" dirty="0" err="1" smtClean="0"/>
              <a:t>Эфендиев</a:t>
            </a:r>
            <a:r>
              <a:rPr lang="ru-RU" dirty="0" smtClean="0"/>
              <a:t> М.М.</a:t>
            </a:r>
          </a:p>
          <a:p>
            <a:r>
              <a:rPr lang="ru-RU" dirty="0" smtClean="0"/>
              <a:t>  МКОУ «</a:t>
            </a:r>
            <a:r>
              <a:rPr lang="ru-RU" dirty="0" err="1" smtClean="0"/>
              <a:t>Игалинская</a:t>
            </a:r>
            <a:r>
              <a:rPr lang="ru-RU" dirty="0" smtClean="0"/>
              <a:t>    </a:t>
            </a:r>
          </a:p>
          <a:p>
            <a:r>
              <a:rPr lang="ru-RU" dirty="0" smtClean="0"/>
              <a:t>      СОШ</a:t>
            </a:r>
            <a:r>
              <a:rPr lang="ru-RU" smtClean="0"/>
              <a:t>» </a:t>
            </a:r>
            <a:r>
              <a:rPr lang="ru-RU" smtClean="0"/>
              <a:t>2017 </a:t>
            </a:r>
            <a:r>
              <a:rPr lang="ru-RU" dirty="0" smtClean="0"/>
              <a:t>год</a:t>
            </a:r>
            <a:endParaRPr lang="ru-RU" dirty="0"/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3"/>
          </p:nvPr>
        </p:nvSpPr>
        <p:spPr>
          <a:scene3d>
            <a:camera prst="isometricOffAxis1Top"/>
            <a:lightRig rig="threePt" dir="t"/>
          </a:scene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    </a:t>
            </a:r>
            <a:r>
              <a:rPr lang="ru-RU" b="1" dirty="0" smtClean="0"/>
              <a:t>8 класс</a:t>
            </a:r>
            <a:endParaRPr lang="ru-RU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5400" b="1" dirty="0" smtClean="0"/>
              <a:t>9. Отметьте слово, в котором буква пишется:</a:t>
            </a:r>
            <a:endParaRPr lang="ru-RU" sz="5400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err="1" smtClean="0"/>
              <a:t>прои</a:t>
            </a:r>
            <a:r>
              <a:rPr lang="ru-RU" dirty="0" smtClean="0"/>
              <a:t>..шествие на дороге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в ближайшем буду..</a:t>
            </a:r>
            <a:r>
              <a:rPr lang="ru-RU" dirty="0" err="1" smtClean="0"/>
              <a:t>щем</a:t>
            </a:r>
            <a:r>
              <a:rPr lang="ru-RU" dirty="0" smtClean="0"/>
              <a:t>;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ч..</a:t>
            </a:r>
            <a:r>
              <a:rPr lang="ru-RU" dirty="0" err="1" smtClean="0"/>
              <a:t>резвычайное</a:t>
            </a:r>
            <a:r>
              <a:rPr lang="ru-RU" dirty="0" smtClean="0"/>
              <a:t> положение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учебное </a:t>
            </a:r>
            <a:r>
              <a:rPr lang="ru-RU" dirty="0" err="1" smtClean="0"/>
              <a:t>уч</a:t>
            </a:r>
            <a:r>
              <a:rPr lang="ru-RU" dirty="0" smtClean="0"/>
              <a:t>..</a:t>
            </a:r>
            <a:r>
              <a:rPr lang="ru-RU" dirty="0" err="1" smtClean="0"/>
              <a:t>реждение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None/>
            </a:pPr>
            <a:r>
              <a:rPr lang="ru-RU" sz="5400" b="1" dirty="0" smtClean="0"/>
              <a:t>10. В каком слове пишется одна Н?</a:t>
            </a:r>
            <a:endParaRPr lang="ru-RU" sz="5400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err="1" smtClean="0"/>
              <a:t>лимо</a:t>
            </a:r>
            <a:r>
              <a:rPr lang="ru-RU" dirty="0" smtClean="0"/>
              <a:t>..</a:t>
            </a:r>
            <a:r>
              <a:rPr lang="ru-RU" dirty="0" err="1" smtClean="0"/>
              <a:t>ый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err="1" smtClean="0"/>
              <a:t>прода</a:t>
            </a:r>
            <a:r>
              <a:rPr lang="ru-RU" dirty="0" smtClean="0"/>
              <a:t>..</a:t>
            </a:r>
            <a:r>
              <a:rPr lang="ru-RU" dirty="0" err="1" smtClean="0"/>
              <a:t>ый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err="1" smtClean="0"/>
              <a:t>традицио</a:t>
            </a:r>
            <a:r>
              <a:rPr lang="ru-RU" dirty="0" smtClean="0"/>
              <a:t>..</a:t>
            </a:r>
            <a:r>
              <a:rPr lang="ru-RU" dirty="0" err="1" smtClean="0"/>
              <a:t>ый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err="1" smtClean="0"/>
              <a:t>труже</a:t>
            </a:r>
            <a:r>
              <a:rPr lang="ru-RU" dirty="0" smtClean="0"/>
              <a:t>..</a:t>
            </a:r>
            <a:r>
              <a:rPr lang="ru-RU" dirty="0" err="1" smtClean="0"/>
              <a:t>ик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800" b="1" dirty="0" smtClean="0"/>
              <a:t>11. В каком словосочетании неверно указано главное слово?</a:t>
            </a:r>
            <a:endParaRPr lang="ru-RU" sz="4800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b="1" i="1" dirty="0" smtClean="0"/>
              <a:t>устал</a:t>
            </a:r>
            <a:r>
              <a:rPr lang="ru-RU" i="1" dirty="0" smtClean="0"/>
              <a:t> </a:t>
            </a:r>
            <a:r>
              <a:rPr lang="ru-RU" dirty="0" smtClean="0"/>
              <a:t>на охоте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птичье </a:t>
            </a:r>
            <a:r>
              <a:rPr lang="ru-RU" b="1" i="1" dirty="0" smtClean="0"/>
              <a:t>пение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b="1" i="1" dirty="0" smtClean="0"/>
              <a:t>обычно </a:t>
            </a:r>
            <a:r>
              <a:rPr lang="ru-RU" dirty="0" smtClean="0"/>
              <a:t>добродушный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b="1" i="1" dirty="0" smtClean="0"/>
              <a:t>запах </a:t>
            </a:r>
            <a:r>
              <a:rPr lang="ru-RU" dirty="0" smtClean="0"/>
              <a:t>сирени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12. Какая пара слов не является словосочетанием?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в конце января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придёт и принесёт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зимним морозом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замолчат сразу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</p:spTree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None/>
            </a:pPr>
            <a:r>
              <a:rPr lang="ru-RU" sz="5400" b="1" dirty="0" smtClean="0"/>
              <a:t>1. Отметьте слово, в котором пишется буква О:</a:t>
            </a:r>
            <a:endParaRPr lang="ru-RU" sz="5400" dirty="0" smtClean="0"/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новогодний к…</a:t>
            </a:r>
            <a:r>
              <a:rPr lang="ru-RU" dirty="0" err="1" smtClean="0"/>
              <a:t>рнавал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фр…</a:t>
            </a:r>
            <a:r>
              <a:rPr lang="ru-RU" dirty="0" err="1" smtClean="0"/>
              <a:t>гмент</a:t>
            </a:r>
            <a:r>
              <a:rPr lang="ru-RU" dirty="0" smtClean="0"/>
              <a:t> книги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смотрит </a:t>
            </a:r>
            <a:r>
              <a:rPr lang="ru-RU" dirty="0" err="1" smtClean="0"/>
              <a:t>искос</a:t>
            </a:r>
            <a:r>
              <a:rPr lang="ru-RU" dirty="0" smtClean="0"/>
              <a:t>…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err="1" smtClean="0"/>
              <a:t>вопл</a:t>
            </a:r>
            <a:r>
              <a:rPr lang="ru-RU" dirty="0" smtClean="0"/>
              <a:t>…</a:t>
            </a:r>
            <a:r>
              <a:rPr lang="ru-RU" dirty="0" err="1" smtClean="0"/>
              <a:t>тить</a:t>
            </a:r>
            <a:r>
              <a:rPr lang="ru-RU" dirty="0" smtClean="0"/>
              <a:t> в жизнь.</a:t>
            </a:r>
          </a:p>
          <a:p>
            <a:endParaRPr lang="ru-RU" dirty="0"/>
          </a:p>
        </p:txBody>
      </p:sp>
    </p:spTree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None/>
            </a:pPr>
            <a:r>
              <a:rPr lang="ru-RU" sz="4800" b="1" dirty="0" smtClean="0"/>
              <a:t>2. Отметьте слово, в котором пишется буква Е:</a:t>
            </a:r>
            <a:endParaRPr lang="ru-RU" sz="4800" dirty="0" smtClean="0"/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стел…</a:t>
            </a:r>
            <a:r>
              <a:rPr lang="ru-RU" dirty="0" err="1" smtClean="0"/>
              <a:t>тся</a:t>
            </a:r>
            <a:r>
              <a:rPr lang="ru-RU" dirty="0" smtClean="0"/>
              <a:t> по земле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побывать в </a:t>
            </a:r>
            <a:r>
              <a:rPr lang="ru-RU" dirty="0" err="1" smtClean="0"/>
              <a:t>здани</a:t>
            </a:r>
            <a:r>
              <a:rPr lang="ru-RU" dirty="0" smtClean="0"/>
              <a:t>…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находиться в </a:t>
            </a:r>
            <a:r>
              <a:rPr lang="ru-RU" dirty="0" err="1" smtClean="0"/>
              <a:t>сомнени</a:t>
            </a:r>
            <a:r>
              <a:rPr lang="ru-RU" dirty="0" smtClean="0"/>
              <a:t>…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стоять у знамен…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None/>
            </a:pPr>
            <a:r>
              <a:rPr lang="ru-RU" sz="5400" b="1" dirty="0" smtClean="0"/>
              <a:t>3. Отметьте слово, в котором пишется буква И:</a:t>
            </a:r>
            <a:endParaRPr lang="ru-RU" sz="5400" dirty="0" smtClean="0"/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пр…</a:t>
            </a:r>
            <a:r>
              <a:rPr lang="ru-RU" dirty="0" err="1" smtClean="0"/>
              <a:t>зидент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 пр…</a:t>
            </a:r>
            <a:r>
              <a:rPr lang="ru-RU" dirty="0" err="1" smtClean="0"/>
              <a:t>вилегия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пр…следовать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пр..</a:t>
            </a:r>
            <a:r>
              <a:rPr lang="ru-RU" dirty="0" err="1" smtClean="0"/>
              <a:t>пятствие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None/>
            </a:pPr>
            <a:r>
              <a:rPr lang="ru-RU" sz="5400" b="1" dirty="0" smtClean="0"/>
              <a:t>4. Отметьте слово, в котором пишется буква И:</a:t>
            </a:r>
            <a:endParaRPr lang="ru-RU" sz="5400" dirty="0" smtClean="0"/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из..</a:t>
            </a:r>
            <a:r>
              <a:rPr lang="ru-RU" dirty="0" err="1" smtClean="0"/>
              <a:t>скать</a:t>
            </a:r>
            <a:r>
              <a:rPr lang="ru-RU" dirty="0" smtClean="0"/>
              <a:t> средства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знать пред..</a:t>
            </a:r>
            <a:r>
              <a:rPr lang="ru-RU" dirty="0" err="1" smtClean="0"/>
              <a:t>сторию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сердито </a:t>
            </a:r>
            <a:r>
              <a:rPr lang="ru-RU" dirty="0" err="1" smtClean="0"/>
              <a:t>ц</a:t>
            </a:r>
            <a:r>
              <a:rPr lang="ru-RU" dirty="0" smtClean="0"/>
              <a:t>..</a:t>
            </a:r>
            <a:r>
              <a:rPr lang="ru-RU" dirty="0" err="1" smtClean="0"/>
              <a:t>кнуть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сверх..</a:t>
            </a:r>
            <a:r>
              <a:rPr lang="ru-RU" dirty="0" err="1" smtClean="0"/>
              <a:t>нтересная</a:t>
            </a:r>
            <a:r>
              <a:rPr lang="ru-RU" dirty="0" smtClean="0"/>
              <a:t> статья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None/>
            </a:pPr>
            <a:r>
              <a:rPr lang="ru-RU" sz="5400" b="1" dirty="0" smtClean="0"/>
              <a:t>5. Отметьте слово, в котором пишется глухая согласная:</a:t>
            </a:r>
            <a:endParaRPr lang="ru-RU" sz="5400" dirty="0" smtClean="0"/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 великий </a:t>
            </a:r>
            <a:r>
              <a:rPr lang="ru-RU" dirty="0" err="1" smtClean="0"/>
              <a:t>зо</a:t>
            </a:r>
            <a:r>
              <a:rPr lang="ru-RU" dirty="0" smtClean="0"/>
              <a:t>…чий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одета </a:t>
            </a:r>
            <a:r>
              <a:rPr lang="ru-RU" dirty="0" err="1" smtClean="0"/>
              <a:t>бе</a:t>
            </a:r>
            <a:r>
              <a:rPr lang="ru-RU" dirty="0" smtClean="0"/>
              <a:t>…вкусно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сдавать э…замен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сесть </a:t>
            </a:r>
            <a:r>
              <a:rPr lang="ru-RU" dirty="0" err="1" smtClean="0"/>
              <a:t>впереме</a:t>
            </a:r>
            <a:r>
              <a:rPr lang="ru-RU" dirty="0" smtClean="0"/>
              <a:t>…</a:t>
            </a:r>
            <a:r>
              <a:rPr lang="ru-RU" dirty="0" err="1" smtClean="0"/>
              <a:t>ку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None/>
            </a:pPr>
            <a:r>
              <a:rPr lang="ru-RU" sz="4800" b="1" dirty="0" smtClean="0"/>
              <a:t>6. Отметьте слово, в котором НЕ ПИШЕТСЯ удвоенная согласная:</a:t>
            </a:r>
            <a:endParaRPr lang="ru-RU" sz="4800" dirty="0" smtClean="0"/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err="1" smtClean="0"/>
              <a:t>пье</a:t>
            </a:r>
            <a:r>
              <a:rPr lang="ru-RU" dirty="0" smtClean="0"/>
              <a:t>(с, </a:t>
            </a:r>
            <a:r>
              <a:rPr lang="ru-RU" dirty="0" err="1" smtClean="0"/>
              <a:t>сс</a:t>
            </a:r>
            <a:r>
              <a:rPr lang="ru-RU" dirty="0" smtClean="0"/>
              <a:t>)а А. П. Чехова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 и(л, </a:t>
            </a:r>
            <a:r>
              <a:rPr lang="ru-RU" dirty="0" err="1" smtClean="0"/>
              <a:t>лл</a:t>
            </a:r>
            <a:r>
              <a:rPr lang="ru-RU" dirty="0" smtClean="0"/>
              <a:t>)</a:t>
            </a:r>
            <a:r>
              <a:rPr lang="ru-RU" dirty="0" err="1" smtClean="0"/>
              <a:t>юстрированная</a:t>
            </a:r>
            <a:r>
              <a:rPr lang="ru-RU" dirty="0" smtClean="0"/>
              <a:t> книга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высокий </a:t>
            </a:r>
            <a:r>
              <a:rPr lang="ru-RU" dirty="0" err="1" smtClean="0"/>
              <a:t>инте</a:t>
            </a:r>
            <a:r>
              <a:rPr lang="ru-RU" dirty="0" smtClean="0"/>
              <a:t>(л, </a:t>
            </a:r>
            <a:r>
              <a:rPr lang="ru-RU" dirty="0" err="1" smtClean="0"/>
              <a:t>лл</a:t>
            </a:r>
            <a:r>
              <a:rPr lang="ru-RU" dirty="0" smtClean="0"/>
              <a:t>)</a:t>
            </a:r>
            <a:r>
              <a:rPr lang="ru-RU" dirty="0" err="1" smtClean="0"/>
              <a:t>ект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иску(</a:t>
            </a:r>
            <a:r>
              <a:rPr lang="ru-RU" dirty="0" err="1" smtClean="0"/>
              <a:t>с,сс</a:t>
            </a:r>
            <a:r>
              <a:rPr lang="ru-RU" dirty="0" smtClean="0"/>
              <a:t>)</a:t>
            </a:r>
            <a:r>
              <a:rPr lang="ru-RU" dirty="0" err="1" smtClean="0"/>
              <a:t>твенный</a:t>
            </a:r>
            <a:r>
              <a:rPr lang="ru-RU" dirty="0" smtClean="0"/>
              <a:t> материал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None/>
            </a:pPr>
            <a:r>
              <a:rPr lang="ru-RU" sz="5400" b="1" dirty="0" smtClean="0"/>
              <a:t>7. Отметьте слово, в котором пишется Ъ:</a:t>
            </a:r>
            <a:endParaRPr lang="ru-RU" sz="5400" dirty="0" smtClean="0"/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err="1" smtClean="0"/>
              <a:t>фальш</a:t>
            </a:r>
            <a:r>
              <a:rPr lang="ru-RU" dirty="0" smtClean="0"/>
              <a:t>… в голосе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молодец пригож…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err="1" smtClean="0"/>
              <a:t>отреж</a:t>
            </a:r>
            <a:r>
              <a:rPr lang="ru-RU" dirty="0" smtClean="0"/>
              <a:t>…те кусочек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первый под…</a:t>
            </a:r>
            <a:r>
              <a:rPr lang="ru-RU" dirty="0" err="1" smtClean="0"/>
              <a:t>езд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None/>
            </a:pPr>
            <a:r>
              <a:rPr lang="ru-RU" sz="5400" b="1" dirty="0" smtClean="0"/>
              <a:t>8. Отметьте слово, которое пишется слитно:</a:t>
            </a:r>
            <a:endParaRPr lang="ru-RU" sz="5400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(в)шестых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(в)последствии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кое(у)кого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(в)течение суток</a:t>
            </a:r>
            <a:endParaRPr lang="ru-RU" dirty="0"/>
          </a:p>
        </p:txBody>
      </p:sp>
    </p:spTree>
  </p:cSld>
  <p:clrMapOvr>
    <a:masterClrMapping/>
  </p:clrMapOvr>
  <p:transition advClick="0"/>
</p:sld>
</file>

<file path=ppt/theme/theme1.xml><?xml version="1.0" encoding="utf-8"?>
<a:theme xmlns:a="http://schemas.openxmlformats.org/drawingml/2006/main" name="Тема Office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309</Words>
  <Application>Microsoft Office PowerPoint</Application>
  <PresentationFormat>Экран (4:3)</PresentationFormat>
  <Paragraphs>80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Manager>мсм</Manager>
  <Company>исош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 класс</dc:title>
  <dc:creator>эмм</dc:creator>
  <cp:lastModifiedBy>муртаза</cp:lastModifiedBy>
  <cp:revision>20</cp:revision>
  <dcterms:created xsi:type="dcterms:W3CDTF">2010-02-09T18:22:56Z</dcterms:created>
  <dcterms:modified xsi:type="dcterms:W3CDTF">2017-09-24T13:04:47Z</dcterms:modified>
</cp:coreProperties>
</file>