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b2f-mD67MhMoH7AMEw0f8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ravchenko-aleksandr-mosk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14290"/>
            <a:ext cx="6858048" cy="3814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71802" y="4214818"/>
            <a:ext cx="4289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sz="2800" dirty="0" smtClean="0">
                <a:solidFill>
                  <a:srgbClr val="00B050"/>
                </a:solidFill>
              </a:rPr>
              <a:t>Самый юный программист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714884"/>
            <a:ext cx="79296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 smtClean="0">
                <a:solidFill>
                  <a:srgbClr val="FF0000"/>
                </a:solidFill>
              </a:rPr>
              <a:t>Восьмилетний москвич </a:t>
            </a:r>
            <a:r>
              <a:rPr lang="ru-RU" sz="2000" dirty="0" smtClean="0">
                <a:solidFill>
                  <a:srgbClr val="FF0000"/>
                </a:solidFill>
                <a:hlinkClick r:id="rId3"/>
              </a:rPr>
              <a:t>Александр Кравченко</a:t>
            </a:r>
            <a:r>
              <a:rPr lang="ru-RU" sz="2000" dirty="0" smtClean="0">
                <a:solidFill>
                  <a:srgbClr val="FF0000"/>
                </a:solidFill>
              </a:rPr>
              <a:t>, создал более десятка работающих программ на языке программирования </a:t>
            </a:r>
            <a:r>
              <a:rPr lang="ru-RU" sz="2000" dirty="0" err="1" smtClean="0">
                <a:solidFill>
                  <a:srgbClr val="FF0000"/>
                </a:solidFill>
              </a:rPr>
              <a:t>Python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</a:p>
          <a:p>
            <a:pPr algn="ctr" fontAlgn="base"/>
            <a:r>
              <a:rPr lang="ru-RU" sz="2000" dirty="0" smtClean="0">
                <a:solidFill>
                  <a:srgbClr val="FF0000"/>
                </a:solidFill>
              </a:rPr>
              <a:t>Юный вундеркинд самостоятельно изучил все аспекты программы, научился не только использовать, но и создавать собственные модули, использует оригинальные решения в процессе создания программ.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Павел Дуров</a:t>
            </a:r>
            <a:endParaRPr lang="ru-RU" dirty="0"/>
          </a:p>
        </p:txBody>
      </p:sp>
      <p:pic>
        <p:nvPicPr>
          <p:cNvPr id="4" name="Содержимое 3" descr="ПД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938" y="1600200"/>
            <a:ext cx="7590124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Линус</a:t>
            </a:r>
            <a:r>
              <a:rPr lang="ru-RU" dirty="0" smtClean="0"/>
              <a:t> </a:t>
            </a:r>
            <a:r>
              <a:rPr lang="ru-RU" dirty="0" err="1" smtClean="0"/>
              <a:t>Торвальдс</a:t>
            </a:r>
            <a:endParaRPr lang="ru-RU" dirty="0"/>
          </a:p>
        </p:txBody>
      </p:sp>
      <p:pic>
        <p:nvPicPr>
          <p:cNvPr id="4" name="Содержимое 3" descr="Л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184" y="1600200"/>
            <a:ext cx="6785631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Сергей </a:t>
            </a:r>
            <a:r>
              <a:rPr lang="ru-RU" dirty="0" err="1" smtClean="0"/>
              <a:t>Брин</a:t>
            </a:r>
            <a:endParaRPr lang="ru-RU" dirty="0"/>
          </a:p>
        </p:txBody>
      </p:sp>
      <p:pic>
        <p:nvPicPr>
          <p:cNvPr id="4" name="Содержимое 3" descr="С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Марк </a:t>
            </a:r>
            <a:r>
              <a:rPr lang="ru-RU" dirty="0" err="1" smtClean="0"/>
              <a:t>Цукерберг</a:t>
            </a:r>
            <a:endParaRPr lang="ru-RU" dirty="0"/>
          </a:p>
        </p:txBody>
      </p:sp>
      <p:pic>
        <p:nvPicPr>
          <p:cNvPr id="4" name="Содержимое 3" descr="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5315" y="1600200"/>
            <a:ext cx="6453369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Билл Гейтс</a:t>
            </a:r>
            <a:endParaRPr lang="ru-RU" dirty="0"/>
          </a:p>
        </p:txBody>
      </p:sp>
      <p:pic>
        <p:nvPicPr>
          <p:cNvPr id="4" name="Содержимое 3" descr="Б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6179" y="1600200"/>
            <a:ext cx="6831642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</Words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Павел Дуров</vt:lpstr>
      <vt:lpstr>Линус Торвальдс</vt:lpstr>
      <vt:lpstr>Сергей Брин</vt:lpstr>
      <vt:lpstr>Марк Цукерберг</vt:lpstr>
      <vt:lpstr>Билл Гейтс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ИСОШ</dc:creator>
  <cp:lastModifiedBy>ИСОШ</cp:lastModifiedBy>
  <cp:revision>2</cp:revision>
  <dcterms:created xsi:type="dcterms:W3CDTF">2019-12-11T18:47:34Z</dcterms:created>
  <dcterms:modified xsi:type="dcterms:W3CDTF">2019-12-11T19:12:00Z</dcterms:modified>
</cp:coreProperties>
</file>