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72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06/relationships/vbaProject" Target="vbaProject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  <a:scene3d>
              <a:camera prst="isometricOffAxis1Top"/>
              <a:lightRig rig="threePt" dir="t"/>
            </a:scene3d>
          </a:bodyPr>
          <a:lstStyle/>
          <a:p>
            <a:r>
              <a:rPr lang="ru-RU" dirty="0" err="1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Автор:Эфендиев</a:t>
            </a:r>
            <a:r>
              <a:rPr lang="ru-RU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Муртаза Магомедович</a:t>
            </a:r>
            <a:endParaRPr lang="ru-RU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/>
        <p:txBody>
          <a:bodyPr>
            <a:scene3d>
              <a:camera prst="isometricLeftDown"/>
              <a:lightRig rig="threePt" dir="t"/>
            </a:scene3d>
          </a:bodyPr>
          <a:lstStyle/>
          <a:p>
            <a:endParaRPr lang="ru-RU" dirty="0" smtClean="0"/>
          </a:p>
          <a:p>
            <a:r>
              <a:rPr lang="ru-RU" b="1" dirty="0" smtClean="0"/>
              <a:t> </a:t>
            </a:r>
            <a:r>
              <a:rPr lang="ru-RU" b="1" dirty="0" smtClean="0"/>
              <a:t>   </a:t>
            </a:r>
            <a:r>
              <a:rPr lang="ru-RU" b="1" dirty="0" smtClean="0"/>
              <a:t>9 класс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34797" y="2190095"/>
            <a:ext cx="705481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Тест  </a:t>
            </a:r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литературе</a:t>
            </a:r>
            <a:endParaRPr lang="ru-RU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9 Какая басня И.А. Крылова заканчивается следующей моралью:</a:t>
            </a:r>
          </a:p>
          <a:p>
            <a:r>
              <a:rPr lang="ru-RU" dirty="0" smtClean="0"/>
              <a:t>Невежда так же в ослепленье</a:t>
            </a:r>
          </a:p>
          <a:p>
            <a:r>
              <a:rPr lang="ru-RU" dirty="0" smtClean="0"/>
              <a:t>Бранит науку и ученье</a:t>
            </a:r>
          </a:p>
          <a:p>
            <a:r>
              <a:rPr lang="ru-RU" dirty="0" smtClean="0"/>
              <a:t>И все ученые труды,</a:t>
            </a:r>
          </a:p>
          <a:p>
            <a:r>
              <a:rPr lang="ru-RU" dirty="0" smtClean="0"/>
              <a:t>Не чувствуя, что он вкушает их плоды.</a:t>
            </a:r>
          </a:p>
          <a:p>
            <a:r>
              <a:rPr lang="ru-RU" dirty="0" smtClean="0"/>
              <a:t>А)»Волк и Ягненок» </a:t>
            </a:r>
          </a:p>
          <a:p>
            <a:r>
              <a:rPr lang="ru-RU" dirty="0" smtClean="0"/>
              <a:t>Б) «Свинья под дубом» </a:t>
            </a:r>
          </a:p>
          <a:p>
            <a:r>
              <a:rPr lang="ru-RU" dirty="0" smtClean="0"/>
              <a:t>В)» </a:t>
            </a:r>
            <a:r>
              <a:rPr lang="ru-RU" dirty="0" err="1" smtClean="0"/>
              <a:t>Осел</a:t>
            </a:r>
            <a:r>
              <a:rPr lang="ru-RU" dirty="0" smtClean="0"/>
              <a:t> и Соловей» </a:t>
            </a:r>
          </a:p>
          <a:p>
            <a:r>
              <a:rPr lang="ru-RU" dirty="0" smtClean="0"/>
              <a:t>Г) «Демьянова уха»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10На экзамене в присутствии Г.Р. Державина юный Пушкин прочел</a:t>
            </a:r>
          </a:p>
          <a:p>
            <a:r>
              <a:rPr lang="ru-RU" dirty="0" smtClean="0"/>
              <a:t>А"Воспоминания в Царском Селе"</a:t>
            </a:r>
          </a:p>
          <a:p>
            <a:r>
              <a:rPr lang="ru-RU" dirty="0" smtClean="0"/>
              <a:t>Б) «К другу стихотворцу» 	</a:t>
            </a:r>
          </a:p>
          <a:p>
            <a:r>
              <a:rPr lang="ru-RU" dirty="0" smtClean="0"/>
              <a:t>В) «Поэт»</a:t>
            </a:r>
          </a:p>
          <a:p>
            <a:r>
              <a:rPr lang="ru-RU" dirty="0" smtClean="0"/>
              <a:t>Г) «Анчар»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11Назовите автора критического этюда « </a:t>
            </a:r>
            <a:r>
              <a:rPr lang="ru-RU" dirty="0" err="1" smtClean="0"/>
              <a:t>Мильон</a:t>
            </a:r>
            <a:r>
              <a:rPr lang="ru-RU" dirty="0" smtClean="0"/>
              <a:t> терзаний» о комедии А. С. </a:t>
            </a:r>
            <a:r>
              <a:rPr lang="ru-RU" dirty="0" err="1" smtClean="0"/>
              <a:t>Грибоедова</a:t>
            </a:r>
            <a:r>
              <a:rPr lang="ru-RU" dirty="0" smtClean="0"/>
              <a:t> «Горе от ума».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Писарев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Белинский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Гончаров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Добролюбов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12Первым произведением русской литературы, написанного в традиции сентиментализма, принято считать</a:t>
            </a:r>
          </a:p>
          <a:p>
            <a:r>
              <a:rPr lang="ru-RU" dirty="0" smtClean="0"/>
              <a:t>А) повесть А.С. Пушкина «Капитанская дочка»</a:t>
            </a:r>
          </a:p>
          <a:p>
            <a:r>
              <a:rPr lang="ru-RU" dirty="0" smtClean="0"/>
              <a:t>Б) повесть Н.М. Карамзина «Бедная Лиза» </a:t>
            </a:r>
          </a:p>
          <a:p>
            <a:r>
              <a:rPr lang="ru-RU" dirty="0" smtClean="0"/>
              <a:t>В)  поэму А.С. Пушкина «Руслан и Людмила» </a:t>
            </a:r>
          </a:p>
          <a:p>
            <a:r>
              <a:rPr lang="ru-RU" dirty="0" smtClean="0"/>
              <a:t>Г)  роман М.Ю. Лермонтова «Герой нашего времени».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13) Кому из героев Н.В.Гоголя соответствует описание: « …молодой человек лет двадцати трех, тоненький, худенький; несколько </a:t>
            </a:r>
            <a:r>
              <a:rPr lang="ru-RU" dirty="0" err="1" smtClean="0"/>
              <a:t>приглуповат</a:t>
            </a:r>
            <a:r>
              <a:rPr lang="ru-RU" dirty="0" smtClean="0"/>
              <a:t> и, как говорится, без царя в голове…» </a:t>
            </a:r>
          </a:p>
          <a:p>
            <a:r>
              <a:rPr lang="ru-RU" dirty="0" smtClean="0"/>
              <a:t>А) Хлестакову</a:t>
            </a:r>
          </a:p>
          <a:p>
            <a:r>
              <a:rPr lang="ru-RU" dirty="0" smtClean="0"/>
              <a:t>Б) </a:t>
            </a:r>
            <a:r>
              <a:rPr lang="ru-RU" dirty="0" err="1" smtClean="0"/>
              <a:t>Шпекину</a:t>
            </a:r>
            <a:endParaRPr lang="ru-RU" dirty="0" smtClean="0"/>
          </a:p>
          <a:p>
            <a:r>
              <a:rPr lang="ru-RU" dirty="0" smtClean="0"/>
              <a:t>В) Землянике</a:t>
            </a:r>
          </a:p>
          <a:p>
            <a:r>
              <a:rPr lang="ru-RU" dirty="0" smtClean="0"/>
              <a:t>Г) Ляпкину-Тяпкину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1Жанр повествовательной литературы, раскрывающий историю нескольких, иногда многих человеческих судеб на протяжении длительного времени.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Роман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Повесть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Очерк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Рассказ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2. Средство художественного изображения, основанное на преувеличении</a:t>
            </a:r>
          </a:p>
          <a:p>
            <a:r>
              <a:rPr lang="ru-RU" dirty="0" smtClean="0"/>
              <a:t>А) метафора </a:t>
            </a:r>
          </a:p>
          <a:p>
            <a:r>
              <a:rPr lang="ru-RU" dirty="0" smtClean="0"/>
              <a:t>Б) эпитет</a:t>
            </a:r>
          </a:p>
          <a:p>
            <a:r>
              <a:rPr lang="ru-RU" dirty="0" smtClean="0"/>
              <a:t>В) гипербола</a:t>
            </a:r>
          </a:p>
          <a:p>
            <a:r>
              <a:rPr lang="ru-RU" dirty="0" smtClean="0"/>
              <a:t>Г) литота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3 Текст  « Слова о полку Игореве» был найден</a:t>
            </a:r>
          </a:p>
          <a:p>
            <a:r>
              <a:rPr lang="ru-RU" dirty="0" smtClean="0"/>
              <a:t>А) А.С. Пушкиным</a:t>
            </a:r>
          </a:p>
          <a:p>
            <a:r>
              <a:rPr lang="ru-RU" dirty="0" smtClean="0"/>
              <a:t>Б) М. М. Херасковым</a:t>
            </a:r>
          </a:p>
          <a:p>
            <a:r>
              <a:rPr lang="ru-RU" dirty="0" smtClean="0"/>
              <a:t>В) А.И. Мусиным-Пушкиным </a:t>
            </a:r>
          </a:p>
          <a:p>
            <a:r>
              <a:rPr lang="ru-RU" dirty="0" smtClean="0"/>
              <a:t>Г) Н.М. Карамзиным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4 Комедия Д.И. Фонвизина « Недоросль» заканчивается репликой</a:t>
            </a:r>
          </a:p>
          <a:p>
            <a:r>
              <a:rPr lang="ru-RU" dirty="0" smtClean="0"/>
              <a:t>А) «Ах! Боже мой! что станет говорить</a:t>
            </a:r>
          </a:p>
          <a:p>
            <a:r>
              <a:rPr lang="ru-RU" dirty="0" smtClean="0"/>
              <a:t>княгиня Марья </a:t>
            </a:r>
            <a:r>
              <a:rPr lang="ru-RU" dirty="0" err="1" smtClean="0"/>
              <a:t>Алексевна</a:t>
            </a:r>
            <a:r>
              <a:rPr lang="ru-RU" dirty="0" smtClean="0"/>
              <a:t>!»</a:t>
            </a:r>
          </a:p>
          <a:p>
            <a:r>
              <a:rPr lang="ru-RU" dirty="0" smtClean="0"/>
              <a:t>Б) «Вот злонравия достойные плоды»</a:t>
            </a:r>
          </a:p>
          <a:p>
            <a:r>
              <a:rPr lang="ru-RU" dirty="0" smtClean="0"/>
              <a:t>В) «Говорят, что с совестью жить худо: а я сам теперь узнал, что жить без совести всего на свете хуже».</a:t>
            </a:r>
          </a:p>
          <a:p>
            <a:r>
              <a:rPr lang="ru-RU" dirty="0" smtClean="0"/>
              <a:t>Г) «Еще если бы в двери выбежал - иное дело, а уж коли жених да шмыгнул в окно - уж тут просто мое почтение!»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b="1" dirty="0" smtClean="0"/>
              <a:t>5Кому </a:t>
            </a:r>
            <a:r>
              <a:rPr lang="ru-RU" b="1" dirty="0" err="1" smtClean="0"/>
              <a:t>Хлестова</a:t>
            </a:r>
            <a:r>
              <a:rPr lang="ru-RU" b="1" dirty="0" smtClean="0"/>
              <a:t>, героиня комедии А. С. </a:t>
            </a:r>
            <a:r>
              <a:rPr lang="ru-RU" b="1" dirty="0" err="1" smtClean="0"/>
              <a:t>Грибоедова</a:t>
            </a:r>
            <a:r>
              <a:rPr lang="ru-RU" b="1" dirty="0" smtClean="0"/>
              <a:t> &lt;&lt;Горе от ума&gt;&gt;, дала следующую характеристику:</a:t>
            </a:r>
          </a:p>
          <a:p>
            <a:r>
              <a:rPr lang="ru-RU" b="1" dirty="0" smtClean="0"/>
              <a:t>Лгунишка он, картежник, вор.</a:t>
            </a:r>
          </a:p>
          <a:p>
            <a:r>
              <a:rPr lang="ru-RU" b="1" dirty="0" smtClean="0"/>
              <a:t>Я от него было и двери на запор;</a:t>
            </a:r>
          </a:p>
          <a:p>
            <a:r>
              <a:rPr lang="ru-RU" b="1" dirty="0" smtClean="0"/>
              <a:t>Да мастер услужить: мне и сестре Прасковье</a:t>
            </a:r>
          </a:p>
          <a:p>
            <a:r>
              <a:rPr lang="ru-RU" b="1" dirty="0" smtClean="0"/>
              <a:t>Двоих </a:t>
            </a:r>
            <a:r>
              <a:rPr lang="ru-RU" b="1" dirty="0" err="1" smtClean="0"/>
              <a:t>арапченков</a:t>
            </a:r>
            <a:r>
              <a:rPr lang="ru-RU" b="1" dirty="0" smtClean="0"/>
              <a:t> на ярмарке достал;</a:t>
            </a:r>
          </a:p>
          <a:p>
            <a:r>
              <a:rPr lang="ru-RU" b="1" dirty="0" smtClean="0"/>
              <a:t>Купил, он говорит, чай в карты сплутовал;</a:t>
            </a:r>
          </a:p>
          <a:p>
            <a:r>
              <a:rPr lang="ru-RU" b="1" dirty="0" smtClean="0"/>
              <a:t>А мне подарочек, дай Бог ему здоровье!</a:t>
            </a:r>
          </a:p>
          <a:p>
            <a:r>
              <a:rPr lang="ru-RU" b="1" dirty="0" smtClean="0"/>
              <a:t>А) Чацкому</a:t>
            </a:r>
          </a:p>
          <a:p>
            <a:r>
              <a:rPr lang="ru-RU" b="1" dirty="0" smtClean="0"/>
              <a:t>Б) </a:t>
            </a:r>
            <a:r>
              <a:rPr lang="ru-RU" b="1" dirty="0" err="1" smtClean="0"/>
              <a:t>Горичу</a:t>
            </a:r>
            <a:endParaRPr lang="ru-RU" b="1" dirty="0" smtClean="0"/>
          </a:p>
          <a:p>
            <a:r>
              <a:rPr lang="ru-RU" b="1" dirty="0" smtClean="0"/>
              <a:t>В ) 3агорецкому</a:t>
            </a:r>
          </a:p>
          <a:p>
            <a:r>
              <a:rPr lang="ru-RU" b="1" dirty="0" smtClean="0"/>
              <a:t>Г) Молчалину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 smtClean="0"/>
              <a:t>6.Прочитайте стихотворный отрывок:</a:t>
            </a:r>
          </a:p>
          <a:p>
            <a:r>
              <a:rPr lang="ru-RU" dirty="0" smtClean="0"/>
              <a:t>...И думал он:  Отсель</a:t>
            </a:r>
          </a:p>
          <a:p>
            <a:r>
              <a:rPr lang="ru-RU" dirty="0" smtClean="0"/>
              <a:t>грозить мы будем шведу: </a:t>
            </a:r>
          </a:p>
          <a:p>
            <a:r>
              <a:rPr lang="ru-RU" dirty="0" smtClean="0"/>
              <a:t>3десь будет город заложен </a:t>
            </a:r>
          </a:p>
          <a:p>
            <a:r>
              <a:rPr lang="ru-RU" dirty="0" smtClean="0"/>
              <a:t>Назло надменному соседу. </a:t>
            </a:r>
          </a:p>
          <a:p>
            <a:r>
              <a:rPr lang="ru-RU" dirty="0" smtClean="0"/>
              <a:t>Природой здесь нам суждено </a:t>
            </a:r>
          </a:p>
          <a:p>
            <a:r>
              <a:rPr lang="ru-RU" dirty="0" smtClean="0"/>
              <a:t>В Европу прорубить окно, </a:t>
            </a:r>
          </a:p>
          <a:p>
            <a:r>
              <a:rPr lang="ru-RU" dirty="0" smtClean="0"/>
              <a:t>Ногою твердой стать при море. </a:t>
            </a:r>
          </a:p>
          <a:p>
            <a:r>
              <a:rPr lang="ru-RU" dirty="0" smtClean="0"/>
              <a:t>Сюда по новым им волнам </a:t>
            </a:r>
          </a:p>
          <a:p>
            <a:r>
              <a:rPr lang="ru-RU" dirty="0" smtClean="0"/>
              <a:t>Все флаги в гости будут к нам,</a:t>
            </a:r>
          </a:p>
          <a:p>
            <a:r>
              <a:rPr lang="ru-RU" dirty="0" smtClean="0"/>
              <a:t>И запируем на просторе.</a:t>
            </a:r>
          </a:p>
          <a:p>
            <a:r>
              <a:rPr lang="ru-RU" dirty="0" smtClean="0"/>
              <a:t>А. С. Пушкин.</a:t>
            </a:r>
          </a:p>
          <a:p>
            <a:r>
              <a:rPr lang="ru-RU" dirty="0" smtClean="0"/>
              <a:t>Определите художественный прием, использованный поэтом.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Синекдоха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Эпитет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Метафора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Анафора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7.Течение в литературе второй половины XVIII в., отмеченное повышенным интересом к человеческому чувству, эмоциональному восприятию окружающего мира.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Реализм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Классицизм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Романтизм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Сентиментализм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8 Слух о сумасшествии Чацкого был пущен</a:t>
            </a:r>
          </a:p>
          <a:p>
            <a:r>
              <a:rPr lang="ru-RU" dirty="0" smtClean="0"/>
              <a:t>А) Фамусовым </a:t>
            </a:r>
          </a:p>
          <a:p>
            <a:r>
              <a:rPr lang="ru-RU" dirty="0" smtClean="0"/>
              <a:t>Б) Софьей</a:t>
            </a:r>
          </a:p>
          <a:p>
            <a:r>
              <a:rPr lang="ru-RU" dirty="0" smtClean="0"/>
              <a:t>В) Молчалиным </a:t>
            </a:r>
          </a:p>
          <a:p>
            <a:r>
              <a:rPr lang="ru-RU" dirty="0" smtClean="0"/>
              <a:t>Г) Скалозубом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585</Words>
  <Application>Microsoft Office PowerPoint</Application>
  <PresentationFormat>Экран (4:3)</PresentationFormat>
  <Paragraphs>108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Литература</dc:title>
  <dc:creator>Эфендиев Муртаза Игалинская СОШ</dc:creator>
  <cp:lastModifiedBy>муса</cp:lastModifiedBy>
  <cp:revision>18</cp:revision>
  <dcterms:created xsi:type="dcterms:W3CDTF">2010-02-09T18:22:56Z</dcterms:created>
  <dcterms:modified xsi:type="dcterms:W3CDTF">2013-12-11T18:29:17Z</dcterms:modified>
</cp:coreProperties>
</file>