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6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6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4BACC-DE41-4216-9522-3917B99AEA0F}" type="datetimeFigureOut">
              <a:rPr lang="ru-RU" smtClean="0"/>
              <a:pPr/>
              <a:t>22.03.2019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763A6-2886-475D-A07E-D5741D071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 dir="in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муртаза\Мои документы\Downloads\b9d71-25d0259d25d025b02b25d1258125d025b025d025b925d1258225d025b52b22-11-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01122" cy="6286544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наверное</a:t>
            </a:r>
            <a:endParaRPr lang="ru-RU" sz="115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754326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Замените просторечное слово «</a:t>
            </a:r>
            <a:r>
              <a:rPr lang="ru-RU" sz="2800" b="1" dirty="0" smtClean="0">
                <a:solidFill>
                  <a:srgbClr val="FF0000"/>
                </a:solidFill>
              </a:rPr>
              <a:t>небось</a:t>
            </a:r>
            <a:r>
              <a:rPr lang="ru-RU" sz="2800" b="1" dirty="0" smtClean="0">
                <a:solidFill>
                  <a:srgbClr val="FFFF00"/>
                </a:solidFill>
              </a:rPr>
              <a:t>» из предложения  стилистически нейтральным синонимом. Напишите этот синоним.</a:t>
            </a:r>
          </a:p>
          <a:p>
            <a:pPr algn="ctr"/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44655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Он, </a:t>
            </a:r>
            <a:r>
              <a:rPr lang="ru-RU" sz="4800" b="1" dirty="0" smtClean="0">
                <a:solidFill>
                  <a:srgbClr val="FF0000"/>
                </a:solidFill>
              </a:rPr>
              <a:t>небось</a:t>
            </a:r>
            <a:r>
              <a:rPr lang="ru-RU" sz="4000" b="1" dirty="0" smtClean="0"/>
              <a:t>, кляузу на нас уже строчит! — сострила Болдырева</a:t>
            </a:r>
            <a:endParaRPr lang="ru-RU" sz="40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b="1" dirty="0" smtClean="0"/>
              <a:t>рассказать</a:t>
            </a:r>
            <a:endParaRPr lang="ru-RU" sz="9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93899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Замените книжное слово «</a:t>
            </a:r>
            <a:r>
              <a:rPr lang="ru-RU" sz="3200" b="1" dirty="0" smtClean="0">
                <a:solidFill>
                  <a:srgbClr val="FF0000"/>
                </a:solidFill>
              </a:rPr>
              <a:t>поведать</a:t>
            </a:r>
            <a:r>
              <a:rPr lang="ru-RU" sz="3200" b="1" dirty="0" smtClean="0">
                <a:solidFill>
                  <a:srgbClr val="FFFF00"/>
                </a:solidFill>
              </a:rPr>
              <a:t>» из предложения  стилистически нейтральным синонимом. Напишите этот синоним.</a:t>
            </a:r>
          </a:p>
          <a:p>
            <a:pPr algn="ctr"/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2123658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Я хочу </a:t>
            </a:r>
            <a:r>
              <a:rPr lang="ru-RU" sz="3600" b="1" dirty="0" smtClean="0">
                <a:solidFill>
                  <a:srgbClr val="FF0000"/>
                </a:solidFill>
              </a:rPr>
              <a:t>поведать</a:t>
            </a:r>
            <a:r>
              <a:rPr lang="ru-RU" sz="3600" b="1" dirty="0" smtClean="0"/>
              <a:t> вам историю, которая во многом определила моё отношение к миру.</a:t>
            </a:r>
          </a:p>
          <a:p>
            <a:endParaRPr lang="ru-RU" sz="24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худому</a:t>
            </a:r>
            <a:endParaRPr lang="ru-RU" sz="115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2000548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Замените разговорное слово «</a:t>
            </a:r>
            <a:r>
              <a:rPr lang="ru-RU" sz="3200" b="1" dirty="0" smtClean="0">
                <a:solidFill>
                  <a:srgbClr val="FF0000"/>
                </a:solidFill>
              </a:rPr>
              <a:t>щуплый</a:t>
            </a:r>
            <a:r>
              <a:rPr lang="ru-RU" sz="3200" b="1" dirty="0" smtClean="0">
                <a:solidFill>
                  <a:srgbClr val="FFFF00"/>
                </a:solidFill>
              </a:rPr>
              <a:t>» из предложения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44655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Голос принадлежал </a:t>
            </a:r>
            <a:r>
              <a:rPr lang="ru-RU" sz="3200" b="1" dirty="0" smtClean="0">
                <a:solidFill>
                  <a:srgbClr val="FF0000"/>
                </a:solidFill>
              </a:rPr>
              <a:t>щуплому</a:t>
            </a:r>
            <a:r>
              <a:rPr lang="ru-RU" sz="3200" b="1" dirty="0" smtClean="0"/>
              <a:t> невысокому человеку.</a:t>
            </a:r>
          </a:p>
          <a:p>
            <a:endParaRPr lang="ru-RU" sz="24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ударил</a:t>
            </a:r>
            <a:endParaRPr lang="ru-RU" sz="115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81588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Замените просторечное слово «</a:t>
            </a:r>
            <a:r>
              <a:rPr lang="ru-RU" sz="2800" b="1" dirty="0" smtClean="0">
                <a:solidFill>
                  <a:srgbClr val="FF0000"/>
                </a:solidFill>
              </a:rPr>
              <a:t>смазал</a:t>
            </a:r>
            <a:r>
              <a:rPr lang="ru-RU" sz="2800" b="1" dirty="0" smtClean="0">
                <a:solidFill>
                  <a:srgbClr val="FFFF00"/>
                </a:solidFill>
              </a:rPr>
              <a:t>» в предложении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95410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На следующий день, после того как я </a:t>
            </a:r>
            <a:r>
              <a:rPr lang="ru-RU" sz="3200" b="1" dirty="0" smtClean="0">
                <a:solidFill>
                  <a:srgbClr val="FF0000"/>
                </a:solidFill>
              </a:rPr>
              <a:t>смазал </a:t>
            </a:r>
            <a:r>
              <a:rPr lang="ru-RU" sz="2400" b="1" dirty="0" smtClean="0"/>
              <a:t>по физиономии Костику, отец сказал…</a:t>
            </a:r>
            <a:endParaRPr lang="ru-RU" sz="24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отказался</a:t>
            </a:r>
            <a:endParaRPr lang="ru-RU" sz="115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2000548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Замените книжное слово «</a:t>
            </a:r>
            <a:r>
              <a:rPr lang="ru-RU" sz="3200" b="1" dirty="0" smtClean="0">
                <a:solidFill>
                  <a:srgbClr val="FF0000"/>
                </a:solidFill>
              </a:rPr>
              <a:t>отречься</a:t>
            </a:r>
            <a:r>
              <a:rPr lang="ru-RU" sz="3200" b="1" dirty="0" smtClean="0">
                <a:solidFill>
                  <a:srgbClr val="FFFF00"/>
                </a:solidFill>
              </a:rPr>
              <a:t>» в предложении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56966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Сабля, действительно, предрешила мою жизненную дорогу, но и от книжной премудрости я не </a:t>
            </a:r>
            <a:r>
              <a:rPr lang="ru-RU" sz="3200" b="1" dirty="0" smtClean="0">
                <a:solidFill>
                  <a:srgbClr val="FF0000"/>
                </a:solidFill>
              </a:rPr>
              <a:t>отрёкся</a:t>
            </a:r>
            <a:r>
              <a:rPr lang="ru-RU" sz="3200" b="1" dirty="0" smtClean="0"/>
              <a:t>. </a:t>
            </a:r>
            <a:endParaRPr lang="ru-RU" sz="32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600" dirty="0" smtClean="0"/>
          </a:p>
          <a:p>
            <a:pPr algn="ctr"/>
            <a:r>
              <a:rPr lang="ru-RU" sz="9600" b="1" dirty="0" smtClean="0"/>
              <a:t>какой</a:t>
            </a:r>
          </a:p>
          <a:p>
            <a:pPr algn="ctr"/>
            <a:endParaRPr lang="ru-RU" sz="115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81588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Замените разговорное слово «</a:t>
            </a:r>
            <a:r>
              <a:rPr lang="ru-RU" sz="2800" b="1" dirty="0" smtClean="0">
                <a:solidFill>
                  <a:srgbClr val="FF0000"/>
                </a:solidFill>
              </a:rPr>
              <a:t>экий</a:t>
            </a:r>
            <a:r>
              <a:rPr lang="ru-RU" sz="2800" b="1" dirty="0" smtClean="0">
                <a:solidFill>
                  <a:srgbClr val="FFFF00"/>
                </a:solidFill>
              </a:rPr>
              <a:t>» в предложении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56966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Экий</a:t>
            </a:r>
            <a:r>
              <a:rPr lang="ru-RU" sz="4800" b="1" dirty="0" smtClean="0"/>
              <a:t> ты, оказывается, ещё </a:t>
            </a:r>
            <a:r>
              <a:rPr lang="ru-RU" sz="4800" b="1" dirty="0" err="1" smtClean="0"/>
              <a:t>дурачок</a:t>
            </a:r>
            <a:r>
              <a:rPr lang="ru-RU" sz="4800" b="1" dirty="0" smtClean="0"/>
              <a:t>!.. </a:t>
            </a:r>
            <a:endParaRPr lang="ru-RU" sz="48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волнение</a:t>
            </a:r>
            <a:endParaRPr lang="ru-RU" sz="115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2000548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Замените книжное слово «трепет» в предложении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56966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И я, как положено, должна испытывать священный </a:t>
            </a:r>
            <a:r>
              <a:rPr lang="ru-RU" sz="3200" b="1" dirty="0" smtClean="0">
                <a:solidFill>
                  <a:srgbClr val="FF0000"/>
                </a:solidFill>
              </a:rPr>
              <a:t>трепет</a:t>
            </a:r>
            <a:r>
              <a:rPr lang="ru-RU" sz="3200" b="1" dirty="0" smtClean="0"/>
              <a:t>, но помнить при этом, что в театре есть театральные условности. </a:t>
            </a:r>
            <a:endParaRPr lang="ru-RU" sz="32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b="1" dirty="0" smtClean="0"/>
              <a:t>одолжение</a:t>
            </a:r>
            <a:endParaRPr lang="ru-RU" sz="9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2246769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Замените книжное устаревшее слово «</a:t>
            </a:r>
            <a:r>
              <a:rPr lang="ru-RU" sz="2800" b="1" dirty="0" smtClean="0">
                <a:solidFill>
                  <a:srgbClr val="FF0000"/>
                </a:solidFill>
              </a:rPr>
              <a:t>благодеяни</a:t>
            </a:r>
            <a:r>
              <a:rPr lang="ru-RU" sz="2800" b="1" dirty="0" smtClean="0">
                <a:solidFill>
                  <a:srgbClr val="FFFF00"/>
                </a:solidFill>
              </a:rPr>
              <a:t>е» в предложении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938992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Он пользовался ею расчётливо и умно́: приглашал мальчиков, в дружбе которых был заинтересован, от которых чего-либо ждал взамен, иных долго кормил обещаниями, прежде чем оказывал </a:t>
            </a:r>
            <a:r>
              <a:rPr lang="ru-RU" sz="2400" b="1" dirty="0" smtClean="0">
                <a:solidFill>
                  <a:srgbClr val="FF0000"/>
                </a:solidFill>
              </a:rPr>
              <a:t>благодеяние</a:t>
            </a:r>
            <a:r>
              <a:rPr lang="ru-RU" sz="2400" dirty="0" smtClean="0"/>
              <a:t>, а некоторых </a:t>
            </a:r>
            <a:r>
              <a:rPr lang="ru-RU" sz="2400" dirty="0" err="1" smtClean="0"/>
              <a:t>мерзавцев</a:t>
            </a:r>
            <a:r>
              <a:rPr lang="ru-RU" sz="2400" dirty="0" smtClean="0"/>
              <a:t> навсегда лишал своей милости. </a:t>
            </a:r>
            <a:endParaRPr lang="ru-RU" sz="24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err="1" smtClean="0"/>
              <a:t>былпохож</a:t>
            </a:r>
            <a:endParaRPr lang="ru-RU" sz="115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81588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Замените разговорное слово «</a:t>
            </a:r>
            <a:r>
              <a:rPr lang="ru-RU" sz="2800" b="1" dirty="0" smtClean="0">
                <a:solidFill>
                  <a:srgbClr val="FF0000"/>
                </a:solidFill>
              </a:rPr>
              <a:t>смахивал</a:t>
            </a:r>
            <a:r>
              <a:rPr lang="ru-RU" sz="2800" b="1" dirty="0" smtClean="0">
                <a:solidFill>
                  <a:srgbClr val="FFFF00"/>
                </a:solidFill>
              </a:rPr>
              <a:t>» в предложении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200329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А этот мальчишка, как говорили, сильно </a:t>
            </a:r>
            <a:r>
              <a:rPr lang="ru-RU" sz="3600" b="1" dirty="0" smtClean="0">
                <a:solidFill>
                  <a:srgbClr val="FF0000"/>
                </a:solidFill>
              </a:rPr>
              <a:t>смахивал</a:t>
            </a:r>
            <a:r>
              <a:rPr lang="ru-RU" sz="3600" b="1" dirty="0" smtClean="0"/>
              <a:t> на меня. </a:t>
            </a:r>
            <a:endParaRPr lang="ru-RU" sz="36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/>
              <a:t>вмешивалась</a:t>
            </a:r>
            <a:endParaRPr lang="ru-RU" sz="8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81588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Замените книжное слово «</a:t>
            </a:r>
            <a:r>
              <a:rPr lang="ru-RU" sz="2800" b="1" dirty="0" smtClean="0">
                <a:solidFill>
                  <a:srgbClr val="FF0000"/>
                </a:solidFill>
              </a:rPr>
              <a:t>вторгаться</a:t>
            </a:r>
            <a:r>
              <a:rPr lang="ru-RU" sz="2800" b="1" dirty="0" smtClean="0">
                <a:solidFill>
                  <a:srgbClr val="FFFF00"/>
                </a:solidFill>
              </a:rPr>
              <a:t>» в предложении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38499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Мама нередко </a:t>
            </a:r>
            <a:r>
              <a:rPr lang="ru-RU" sz="3200" b="1" dirty="0" smtClean="0">
                <a:solidFill>
                  <a:srgbClr val="FF0000"/>
                </a:solidFill>
              </a:rPr>
              <a:t>вторгалась</a:t>
            </a:r>
            <a:r>
              <a:rPr lang="ru-RU" sz="2800" b="1" dirty="0" smtClean="0"/>
              <a:t> в мои взаимоотношения с игрушками.</a:t>
            </a:r>
          </a:p>
          <a:p>
            <a:endParaRPr lang="ru-RU" sz="24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/>
              <a:t>простую</a:t>
            </a:r>
            <a:endParaRPr lang="ru-RU" sz="115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200329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Замените разговорное слово «незатейливую» из предложения  стилистически нейтральным синонимом. Напишите этот синоним.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69277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Это был светлячок — маленькая букашечка, и пел он свою </a:t>
            </a:r>
            <a:r>
              <a:rPr lang="ru-RU" sz="3200" b="1" dirty="0" smtClean="0">
                <a:solidFill>
                  <a:srgbClr val="C00000"/>
                </a:solidFill>
              </a:rPr>
              <a:t>незатейливую</a:t>
            </a:r>
            <a:r>
              <a:rPr lang="ru-RU" sz="2400" b="1" dirty="0" smtClean="0"/>
              <a:t> песенку о том, что видел: прекрасную картину заката, красивое небо, зелёное море травы, серебряные слёзы росы и любовь</a:t>
            </a:r>
            <a:endParaRPr lang="ru-RU" sz="2400" b="1" dirty="0"/>
          </a:p>
        </p:txBody>
      </p:sp>
      <p:sp>
        <p:nvSpPr>
          <p:cNvPr id="5" name="Овал 4"/>
          <p:cNvSpPr/>
          <p:nvPr/>
        </p:nvSpPr>
        <p:spPr>
          <a:xfrm>
            <a:off x="428596" y="2571744"/>
            <a:ext cx="8286808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800" b="1" dirty="0" smtClean="0"/>
              <a:t>ответ</a:t>
            </a:r>
            <a:endParaRPr lang="ru-RU" sz="138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/>
              <a:t>предметами</a:t>
            </a:r>
            <a:endParaRPr lang="ru-RU" sz="8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2000548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Замените разговорное слово «</a:t>
            </a:r>
            <a:r>
              <a:rPr lang="ru-RU" sz="3200" b="1" dirty="0" smtClean="0">
                <a:solidFill>
                  <a:srgbClr val="FF0000"/>
                </a:solidFill>
              </a:rPr>
              <a:t>штуками</a:t>
            </a:r>
            <a:r>
              <a:rPr lang="ru-RU" sz="3200" b="1" dirty="0" smtClean="0">
                <a:solidFill>
                  <a:srgbClr val="FFFF00"/>
                </a:solidFill>
              </a:rPr>
              <a:t>» в предложении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44655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Чертежи были такие красивые, а её готовальня с блестящими </a:t>
            </a:r>
            <a:r>
              <a:rPr lang="ru-RU" sz="3200" b="1" dirty="0" smtClean="0">
                <a:solidFill>
                  <a:srgbClr val="FF0000"/>
                </a:solidFill>
              </a:rPr>
              <a:t>штуками</a:t>
            </a:r>
            <a:r>
              <a:rPr lang="ru-RU" sz="2800" b="1" dirty="0" smtClean="0"/>
              <a:t> была такая необыкновенно притягательная, что я не мог пройти мимо.</a:t>
            </a:r>
            <a:endParaRPr lang="ru-RU" sz="28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ек2018\image (2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2476500"/>
            <a:ext cx="5715000" cy="1905000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00306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/>
              <a:t>воспитанники</a:t>
            </a:r>
            <a:endParaRPr lang="ru-RU" sz="7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877437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Замените разговорное слово «питомцы» из предложения  стилистически нейтральным синонимом. Напишите этот синоним.</a:t>
            </a:r>
            <a:endParaRPr lang="ru-RU" sz="7200" b="1" dirty="0" smtClean="0">
              <a:solidFill>
                <a:srgbClr val="FFFF00"/>
              </a:solidFill>
            </a:endParaRPr>
          </a:p>
          <a:p>
            <a:pPr algn="ctr"/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5214950"/>
            <a:ext cx="8286808" cy="1261884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Как и другие работники Дворца пионеров, она, только недавно выписанная из госпиталя, шла по сохранившимся адресам, чтобы найти своих </a:t>
            </a:r>
            <a:r>
              <a:rPr lang="ru-RU" sz="2800" b="1" dirty="0" smtClean="0">
                <a:solidFill>
                  <a:srgbClr val="FF0000"/>
                </a:solidFill>
              </a:rPr>
              <a:t>питомцев</a:t>
            </a:r>
            <a:r>
              <a:rPr lang="ru-RU" sz="2400" b="1" dirty="0" smtClean="0"/>
              <a:t>. </a:t>
            </a:r>
            <a:endParaRPr lang="ru-RU" sz="2400" b="1" dirty="0"/>
          </a:p>
        </p:txBody>
      </p:sp>
      <p:sp>
        <p:nvSpPr>
          <p:cNvPr id="7" name="Овал 6"/>
          <p:cNvSpPr/>
          <p:nvPr/>
        </p:nvSpPr>
        <p:spPr>
          <a:xfrm>
            <a:off x="428596" y="2500306"/>
            <a:ext cx="8286808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/>
              <a:t>ответ</a:t>
            </a:r>
            <a:endParaRPr lang="ru-RU" sz="115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разве/неужели</a:t>
            </a:r>
            <a:endParaRPr lang="ru-RU" sz="6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2062103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Замените разговорное слово «</a:t>
            </a:r>
            <a:r>
              <a:rPr lang="ru-RU" sz="3200" b="1" dirty="0" smtClean="0">
                <a:solidFill>
                  <a:srgbClr val="FF0000"/>
                </a:solidFill>
              </a:rPr>
              <a:t>неужто</a:t>
            </a:r>
            <a:r>
              <a:rPr lang="ru-RU" sz="3200" b="1" dirty="0" smtClean="0">
                <a:solidFill>
                  <a:srgbClr val="FFFF00"/>
                </a:solidFill>
              </a:rPr>
              <a:t>» из предложения  стилистически нейтральным синонимом. Напишите этот синоним.</a:t>
            </a:r>
            <a:endParaRPr lang="ru-RU" sz="8000" b="1" dirty="0" smtClean="0">
              <a:solidFill>
                <a:srgbClr val="FFFF00"/>
              </a:solidFill>
            </a:endParaRPr>
          </a:p>
          <a:p>
            <a:pPr algn="ctr"/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64633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Неужто</a:t>
            </a:r>
            <a:r>
              <a:rPr lang="ru-RU" sz="2400" b="1" dirty="0" smtClean="0"/>
              <a:t> и прежде годы были такие длинные?.. </a:t>
            </a:r>
            <a:endParaRPr lang="ru-RU" sz="2400" b="1" dirty="0"/>
          </a:p>
        </p:txBody>
      </p:sp>
      <p:sp>
        <p:nvSpPr>
          <p:cNvPr id="5" name="Овал 4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/>
              <a:t>ответ</a:t>
            </a:r>
            <a:endParaRPr lang="ru-RU" sz="115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b="1" dirty="0" smtClean="0"/>
              <a:t>обижаться</a:t>
            </a:r>
            <a:endParaRPr lang="ru-RU" sz="9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81588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Замените разговорное слово «</a:t>
            </a:r>
            <a:r>
              <a:rPr lang="ru-RU" sz="2800" b="1" dirty="0" smtClean="0">
                <a:solidFill>
                  <a:srgbClr val="FF0000"/>
                </a:solidFill>
              </a:rPr>
              <a:t>дуться</a:t>
            </a:r>
            <a:r>
              <a:rPr lang="ru-RU" sz="2800" b="1" dirty="0" smtClean="0">
                <a:solidFill>
                  <a:srgbClr val="FFFF00"/>
                </a:solidFill>
              </a:rPr>
              <a:t>» из предложения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015663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Не стоит из-за этого </a:t>
            </a:r>
            <a:r>
              <a:rPr lang="ru-RU" sz="3600" b="1" dirty="0" smtClean="0">
                <a:solidFill>
                  <a:srgbClr val="FF0000"/>
                </a:solidFill>
              </a:rPr>
              <a:t>дуться,</a:t>
            </a:r>
            <a:r>
              <a:rPr lang="ru-RU" sz="2400" b="1" dirty="0" smtClean="0"/>
              <a:t> ну покричит и забудет.</a:t>
            </a:r>
          </a:p>
          <a:p>
            <a:endParaRPr lang="ru-RU" sz="2400" b="1" dirty="0"/>
          </a:p>
        </p:txBody>
      </p:sp>
      <p:sp>
        <p:nvSpPr>
          <p:cNvPr id="5" name="Овал 4"/>
          <p:cNvSpPr/>
          <p:nvPr/>
        </p:nvSpPr>
        <p:spPr>
          <a:xfrm>
            <a:off x="428596" y="2571744"/>
            <a:ext cx="8358246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/>
              <a:t>ответ</a:t>
            </a:r>
            <a:endParaRPr lang="ru-RU" sz="115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казались</a:t>
            </a:r>
            <a:endParaRPr lang="ru-RU" sz="115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569660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Замените разговорное слово «</a:t>
            </a:r>
            <a:r>
              <a:rPr lang="ru-RU" sz="3200" b="1" dirty="0" smtClean="0">
                <a:solidFill>
                  <a:srgbClr val="FF0000"/>
                </a:solidFill>
              </a:rPr>
              <a:t>чудились</a:t>
            </a:r>
            <a:r>
              <a:rPr lang="ru-RU" sz="3200" b="1" dirty="0" smtClean="0">
                <a:solidFill>
                  <a:srgbClr val="FFFF00"/>
                </a:solidFill>
              </a:rPr>
              <a:t>» из предложения  стилистически нейтральным синонимом. Напишите этот синоним.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077218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Ему всюду </a:t>
            </a:r>
            <a:r>
              <a:rPr lang="ru-RU" sz="3600" b="1" dirty="0" smtClean="0">
                <a:solidFill>
                  <a:srgbClr val="FF0000"/>
                </a:solidFill>
              </a:rPr>
              <a:t>чудились</a:t>
            </a:r>
            <a:r>
              <a:rPr lang="ru-RU" sz="2800" b="1" dirty="0" smtClean="0"/>
              <a:t> выгоды и привилегии, которыми обладают другие.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428596" y="2571744"/>
            <a:ext cx="8286808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/>
              <a:t>ответ</a:t>
            </a:r>
            <a:endParaRPr lang="ru-RU" sz="115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действительно/правда</a:t>
            </a:r>
            <a:endParaRPr lang="ru-RU" sz="16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569660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Замените просторечное слово «</a:t>
            </a:r>
            <a:r>
              <a:rPr lang="ru-RU" sz="3200" b="1" dirty="0" smtClean="0">
                <a:solidFill>
                  <a:srgbClr val="FF0000"/>
                </a:solidFill>
              </a:rPr>
              <a:t>впрямь</a:t>
            </a:r>
            <a:r>
              <a:rPr lang="ru-RU" sz="3200" b="1" dirty="0" smtClean="0">
                <a:solidFill>
                  <a:srgbClr val="FFFF00"/>
                </a:solidFill>
              </a:rPr>
              <a:t>» из предложения стилистически нейтральным синонимом. Напишите этот синоним.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69277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Из-за этого некоторую неуверенность испытывал и молодой учитель — и </a:t>
            </a:r>
            <a:r>
              <a:rPr lang="ru-RU" sz="3200" b="1" dirty="0" smtClean="0">
                <a:solidFill>
                  <a:srgbClr val="FF0000"/>
                </a:solidFill>
              </a:rPr>
              <a:t>впрямь</a:t>
            </a:r>
            <a:r>
              <a:rPr lang="ru-RU" sz="2400" b="1" dirty="0" smtClean="0"/>
              <a:t>, не отвлекает ли он их от насущного дела жизни ради излишней роскоши. </a:t>
            </a:r>
          </a:p>
          <a:p>
            <a:endParaRPr lang="ru-RU" sz="2400" b="1" dirty="0"/>
          </a:p>
        </p:txBody>
      </p:sp>
      <p:sp>
        <p:nvSpPr>
          <p:cNvPr id="5" name="Овал 4"/>
          <p:cNvSpPr/>
          <p:nvPr/>
        </p:nvSpPr>
        <p:spPr>
          <a:xfrm>
            <a:off x="428596" y="2571744"/>
            <a:ext cx="8286808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800" b="1" dirty="0" smtClean="0"/>
              <a:t>ответ</a:t>
            </a:r>
            <a:endParaRPr lang="ru-RU" sz="138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группа/толпа/</a:t>
            </a:r>
            <a:r>
              <a:rPr lang="ru-RU" sz="4800" b="1" dirty="0" err="1" smtClean="0"/>
              <a:t>ком-пания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569660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Замените просторечное слово «</a:t>
            </a:r>
            <a:r>
              <a:rPr lang="ru-RU" sz="3200" b="1" dirty="0" smtClean="0">
                <a:solidFill>
                  <a:srgbClr val="FF0000"/>
                </a:solidFill>
              </a:rPr>
              <a:t>орава</a:t>
            </a:r>
            <a:r>
              <a:rPr lang="ru-RU" sz="3200" b="1" dirty="0" smtClean="0">
                <a:solidFill>
                  <a:srgbClr val="FFFF00"/>
                </a:solidFill>
              </a:rPr>
              <a:t>» из предложения  стилистически нейтральным синонимом. Напишите этот синоним.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754326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Мать, однако, стояла в сторонке в своей облысевшей шубёнке, в смешном капоре, под которым висели седые волосики, и с заметным волнением, как-то ещё более усиливавшим её жалкую внешность, беспомощно вглядывалась в бегущую мимо </a:t>
            </a:r>
            <a:r>
              <a:rPr lang="ru-RU" sz="2800" b="1" dirty="0" smtClean="0">
                <a:solidFill>
                  <a:srgbClr val="FF0000"/>
                </a:solidFill>
              </a:rPr>
              <a:t>ораву </a:t>
            </a:r>
            <a:r>
              <a:rPr lang="ru-RU" sz="2000" b="1" dirty="0" smtClean="0"/>
              <a:t>гимназистов, которые, смеясь, на неё оглядывались и что-то друг другу говорили</a:t>
            </a:r>
            <a:endParaRPr lang="ru-RU" sz="2000" b="1" dirty="0"/>
          </a:p>
        </p:txBody>
      </p:sp>
      <p:sp>
        <p:nvSpPr>
          <p:cNvPr id="5" name="Овал 4"/>
          <p:cNvSpPr/>
          <p:nvPr/>
        </p:nvSpPr>
        <p:spPr>
          <a:xfrm>
            <a:off x="428596" y="2571744"/>
            <a:ext cx="8286808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/>
              <a:t>ответ</a:t>
            </a:r>
            <a:endParaRPr lang="ru-RU" sz="115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28596" y="2571744"/>
            <a:ext cx="8215370" cy="171451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нескладный/высокий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14291"/>
            <a:ext cx="8143932" cy="181588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Замените разговорное слово «</a:t>
            </a:r>
            <a:r>
              <a:rPr lang="ru-RU" sz="2800" b="1" dirty="0" smtClean="0">
                <a:solidFill>
                  <a:srgbClr val="FF0000"/>
                </a:solidFill>
              </a:rPr>
              <a:t>долговязый</a:t>
            </a:r>
            <a:r>
              <a:rPr lang="ru-RU" sz="2800" b="1" dirty="0" smtClean="0">
                <a:solidFill>
                  <a:srgbClr val="FFFF00"/>
                </a:solidFill>
              </a:rPr>
              <a:t>» из предложения  стилистически нейтральным синонимом. Напишите этот синоним.</a:t>
            </a:r>
          </a:p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572008"/>
            <a:ext cx="8286808" cy="169277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Боль стала моей неразлучной спутницей, она смотрит на меня глазами </a:t>
            </a:r>
            <a:r>
              <a:rPr lang="ru-RU" sz="2400" b="1" dirty="0" smtClean="0">
                <a:solidFill>
                  <a:srgbClr val="FF0000"/>
                </a:solidFill>
              </a:rPr>
              <a:t>долговязого</a:t>
            </a:r>
            <a:r>
              <a:rPr lang="ru-RU" sz="2000" b="1" dirty="0" smtClean="0"/>
              <a:t> восьмиклассника и терпеливо напоминает: человеческая жизнь коротка, поэтому никогда не жалей того, что можешь дать, никогда не отнимай того, что у тебя просят.</a:t>
            </a:r>
          </a:p>
          <a:p>
            <a:endParaRPr lang="ru-RU" sz="2000" b="1" dirty="0"/>
          </a:p>
        </p:txBody>
      </p:sp>
      <p:sp>
        <p:nvSpPr>
          <p:cNvPr id="5" name="Овал 4"/>
          <p:cNvSpPr/>
          <p:nvPr/>
        </p:nvSpPr>
        <p:spPr>
          <a:xfrm>
            <a:off x="428596" y="2571744"/>
            <a:ext cx="8286808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0" b="1" dirty="0" smtClean="0"/>
              <a:t>ответ</a:t>
            </a:r>
            <a:endParaRPr lang="ru-RU" sz="11500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726</Words>
  <Application>Microsoft Office PowerPoint</Application>
  <PresentationFormat>Экран (4:3)</PresentationFormat>
  <Paragraphs>66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</dc:creator>
  <cp:lastModifiedBy>муртаза</cp:lastModifiedBy>
  <cp:revision>17</cp:revision>
  <dcterms:created xsi:type="dcterms:W3CDTF">2019-03-19T16:31:19Z</dcterms:created>
  <dcterms:modified xsi:type="dcterms:W3CDTF">2019-03-22T14:58:02Z</dcterms:modified>
</cp:coreProperties>
</file>