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5" r:id="rId5"/>
    <p:sldId id="278" r:id="rId6"/>
    <p:sldId id="277" r:id="rId7"/>
    <p:sldId id="276" r:id="rId8"/>
    <p:sldId id="275" r:id="rId9"/>
    <p:sldId id="274" r:id="rId10"/>
    <p:sldId id="273" r:id="rId11"/>
    <p:sldId id="272" r:id="rId12"/>
    <p:sldId id="271" r:id="rId13"/>
    <p:sldId id="270" r:id="rId14"/>
    <p:sldId id="269" r:id="rId15"/>
    <p:sldId id="268" r:id="rId16"/>
    <p:sldId id="279" r:id="rId17"/>
    <p:sldId id="25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8118001"/>
      </p:ext>
    </p:extLst>
  </p:cSld>
  <p:clrMapOvr>
    <a:masterClrMapping/>
  </p:clrMapOvr>
  <p:transition spd="slow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0505882"/>
      </p:ext>
    </p:extLst>
  </p:cSld>
  <p:clrMapOvr>
    <a:masterClrMapping/>
  </p:clrMapOvr>
  <p:transition spd="slow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3386535"/>
      </p:ext>
    </p:extLst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3552636"/>
      </p:ext>
    </p:extLst>
  </p:cSld>
  <p:clrMapOvr>
    <a:masterClrMapping/>
  </p:clrMapOvr>
  <p:transition spd="slow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8038377"/>
      </p:ext>
    </p:extLst>
  </p:cSld>
  <p:clrMapOvr>
    <a:masterClrMapping/>
  </p:clrMapOvr>
  <p:transition spd="slow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4196584"/>
      </p:ext>
    </p:extLst>
  </p:cSld>
  <p:clrMapOvr>
    <a:masterClrMapping/>
  </p:clrMapOvr>
  <p:transition spd="slow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95327"/>
      </p:ext>
    </p:extLst>
  </p:cSld>
  <p:clrMapOvr>
    <a:masterClrMapping/>
  </p:clrMapOvr>
  <p:transition spd="slow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9488994"/>
      </p:ext>
    </p:extLst>
  </p:cSld>
  <p:clrMapOvr>
    <a:masterClrMapping/>
  </p:clrMapOvr>
  <p:transition spd="slow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8740925"/>
      </p:ext>
    </p:extLst>
  </p:cSld>
  <p:clrMapOvr>
    <a:masterClrMapping/>
  </p:clrMapOvr>
  <p:transition spd="slow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6340306"/>
      </p:ext>
    </p:extLst>
  </p:cSld>
  <p:clrMapOvr>
    <a:masterClrMapping/>
  </p:clrMapOvr>
  <p:transition spd="slow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7057403"/>
      </p:ext>
    </p:extLst>
  </p:cSld>
  <p:clrMapOvr>
    <a:masterClrMapping/>
  </p:clrMapOvr>
  <p:transition spd="slow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7516C-CFCF-4CFA-BE5C-62F8E8CCD5CF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4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image" Target="../media/image3.png"/><Relationship Id="rId2" Type="http://schemas.openxmlformats.org/officeDocument/2006/relationships/slide" Target="slide3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10" Type="http://schemas.openxmlformats.org/officeDocument/2006/relationships/slide" Target="slide9.xml"/><Relationship Id="rId19" Type="http://schemas.openxmlformats.org/officeDocument/2006/relationships/image" Target="../media/image5.png"/><Relationship Id="rId4" Type="http://schemas.openxmlformats.org/officeDocument/2006/relationships/slide" Target="slide2.xml"/><Relationship Id="rId9" Type="http://schemas.openxmlformats.org/officeDocument/2006/relationships/slide" Target="slide8.xml"/><Relationship Id="rId1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crypted-tbn3.gstatic.com/images?q=tbn:ANd9GcRgbSd_y029D4pu_6EtxcjINE_95gm0-99inDCgg9_kvV7tiJsh" TargetMode="External"/><Relationship Id="rId2" Type="http://schemas.openxmlformats.org/officeDocument/2006/relationships/hyperlink" Target="https://encrypted-tbn3.gstatic.com/images?q=tbn:ANd9GcSx-sx7qOOnZumHHpnBaX-PVtWx0NyNszL62jVk9GvcBfEEym2PR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9427" y="822825"/>
            <a:ext cx="914400" cy="9144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 action="ppaction://hlinksldjump"/>
              </a:rPr>
              <a:t>2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799433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37225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271" y="1728777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1" y="2632178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32179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43672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300" y="3543672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299" y="4501008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926" y="450912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926" y="5453146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051" y="5463276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" y="768057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972" y="5463275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6425" y="786813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 action="ppaction://hlinksldjump"/>
              </a:rPr>
              <a:t>1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79802" y="79943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5" action="ppaction://hlinksldjump"/>
              </a:rPr>
              <a:t>3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9802" y="181197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6" action="ppaction://hlinksldjump"/>
              </a:rPr>
              <a:t>4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52581" y="183783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7" action="ppaction://hlinksldjump"/>
              </a:rPr>
              <a:t>5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34927" y="268248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8" action="ppaction://hlinksldjump"/>
              </a:rPr>
              <a:t>6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2010" y="2682481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9" action="ppaction://hlinksldjump"/>
              </a:rPr>
              <a:t>7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2010" y="3605811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0" action="ppaction://hlinksldjump"/>
              </a:rPr>
              <a:t>8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86405" y="354367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1" action="ppaction://hlinksldjump"/>
              </a:rPr>
              <a:t>9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0876" y="4529816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2" action="ppaction://hlinksldjump"/>
              </a:rPr>
              <a:t>10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27439" y="455942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3" action="ppaction://hlinksldjump"/>
              </a:rPr>
              <a:t>11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27439" y="5533057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4" action="ppaction://hlinksldjump"/>
              </a:rPr>
              <a:t>12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59214" y="5533057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5" action="ppaction://hlinksldjump"/>
              </a:rPr>
              <a:t>13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83309" y="548275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6" action="ppaction://hlinksldjump"/>
              </a:rPr>
              <a:t>14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40637" y="22206"/>
            <a:ext cx="103363" cy="683579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105" y="13109"/>
            <a:ext cx="196443" cy="694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27339" y="22207"/>
            <a:ext cx="8913298" cy="8321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38" y="6742111"/>
            <a:ext cx="8967787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50871" y="5580178"/>
            <a:ext cx="51668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САМЫЙ УМНЫЙ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340" y="1026231"/>
            <a:ext cx="2335295" cy="2629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3076133" y="306392"/>
            <a:ext cx="3412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Викторина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255811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17556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5420" y="5484372"/>
            <a:ext cx="8132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>
                <a:solidFill>
                  <a:srgbClr val="C0504D">
                    <a:lumMod val="50000"/>
                  </a:srgbClr>
                </a:solidFill>
              </a:rPr>
              <a:t>Ответ: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098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1135046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1538" y="188802"/>
            <a:ext cx="78581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</a:t>
            </a:r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 какой жизненной проблеме пытался рассказать Обломов своим гостям?</a:t>
            </a:r>
            <a:endParaRPr lang="ru-RU" sz="36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98" y="5030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5286388"/>
            <a:ext cx="73581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>
                <a:solidFill>
                  <a:srgbClr val="C0504D">
                    <a:lumMod val="50000"/>
                  </a:srgbClr>
                </a:solidFill>
              </a:rPr>
              <a:t>Ответ</a:t>
            </a:r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2800" b="1" dirty="0" smtClean="0">
                <a:solidFill>
                  <a:schemeClr val="bg1"/>
                </a:solidFill>
              </a:rPr>
              <a:t>О необходимости съезжать с квартиры, о письме старосты с деревни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440782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8462011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1539" y="188802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Вопрос</a:t>
            </a:r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звали слугу Обломова? </a:t>
            </a:r>
            <a:endParaRPr lang="ru-RU" sz="36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98" y="5030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11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5484372"/>
            <a:ext cx="78629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>
                <a:solidFill>
                  <a:srgbClr val="C0504D">
                    <a:lumMod val="50000"/>
                  </a:srgbClr>
                </a:solidFill>
              </a:rPr>
              <a:t>Ответ</a:t>
            </a:r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Захар</a:t>
            </a:r>
            <a:endParaRPr lang="ru-RU" sz="3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1" y="3428206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5352105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266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</a:t>
            </a:r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Кто из гостей Обломова позаимствовал у него рубашку и жилет и не возвращал 5 месяцев? </a:t>
            </a:r>
            <a:endParaRPr lang="ru-RU" sz="36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98" y="5030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12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5420" y="5484372"/>
            <a:ext cx="8132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>
                <a:solidFill>
                  <a:srgbClr val="C0504D">
                    <a:lumMod val="50000"/>
                  </a:srgbClr>
                </a:solidFill>
              </a:rPr>
              <a:t>Ответ</a:t>
            </a:r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dirty="0" err="1" smtClean="0">
                <a:solidFill>
                  <a:schemeClr val="bg1"/>
                </a:solidFill>
              </a:rPr>
              <a:t>Тарантьев</a:t>
            </a:r>
            <a:endParaRPr lang="ru-RU" sz="3600" b="1" i="1" dirty="0">
              <a:solidFill>
                <a:schemeClr val="bg1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1" y="3351212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4257020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980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err="1" smtClean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Вопрос: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Сколько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времени длятся события, описанные в первой части романа? </a:t>
            </a:r>
            <a:endParaRPr lang="ru-RU" sz="36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98" y="5030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13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5484372"/>
            <a:ext cx="78629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Ответ: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один день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011" y="340195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8838027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980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</a:t>
            </a:r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 какому литературному направлению следует отнести роман “Обломов”</a:t>
            </a:r>
            <a:endParaRPr lang="ru-RU" sz="36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98" y="5030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14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5484372"/>
            <a:ext cx="79581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Ответ: </a:t>
            </a:r>
            <a:r>
              <a:rPr lang="ru-RU" sz="3600" b="1" dirty="0" smtClean="0">
                <a:solidFill>
                  <a:schemeClr val="bg1"/>
                </a:solidFill>
              </a:rPr>
              <a:t>реализм 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03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0145495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57166"/>
            <a:ext cx="85725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</a:t>
            </a:r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ПРЕЗЕНТАЦИЯ   </a:t>
            </a:r>
          </a:p>
          <a:p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СОЗДАНА УЧИТЕЛЕМ    </a:t>
            </a:r>
          </a:p>
          <a:p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МКОУ </a:t>
            </a:r>
          </a:p>
          <a:p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«ИГАЛИНСКАЯ СОШ»</a:t>
            </a:r>
          </a:p>
          <a:p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ЭФЕНДИЕВЫМ М.М.</a:t>
            </a:r>
          </a:p>
          <a:p>
            <a:r>
              <a:rPr lang="ru-RU" sz="5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5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2017/2018</a:t>
            </a:r>
            <a:endParaRPr lang="ru-RU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96752"/>
            <a:ext cx="892899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https://encrypted-tbn3.gstatic.com/images?q=tbn:ANd9GcSx-sx7qOOnZumHHpnBaX-PVtWx0NyNszL62jVk9GvcBfEEym2PRg</a:t>
            </a:r>
            <a:r>
              <a:rPr lang="ru-RU" dirty="0" smtClean="0"/>
              <a:t>  - сова</a:t>
            </a:r>
          </a:p>
          <a:p>
            <a:r>
              <a:rPr lang="en-US" dirty="0" smtClean="0">
                <a:hlinkClick r:id="rId3"/>
              </a:rPr>
              <a:t>https://encrypted-tbn3.gstatic.com/images?q=tbn:ANd9GcRgbSd_y029D4pu_6EtxcjINE_95gm0-99inDCgg9_kvV7tiJsh</a:t>
            </a:r>
            <a:r>
              <a:rPr lang="ru-RU" dirty="0" smtClean="0"/>
              <a:t> – вопрос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Автор шаблона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Савченко Наталия Ивановна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, учитель истории, обществознания МБОУ ООШ№7 муниципального образования город Горячий Ключ</a:t>
            </a:r>
          </a:p>
          <a:p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При использовании шаблона, просьба этот слайд оставлять!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69269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Ссылки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66543413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12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7894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00" y="188802"/>
            <a:ext cx="77867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Вопрос: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Название деревни, где жил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Штольц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51" y="5711658"/>
            <a:ext cx="63778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</a:rPr>
              <a:t>Ответ:   </a:t>
            </a:r>
            <a:r>
              <a:rPr lang="ru-RU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Верхлёво</a:t>
            </a:r>
            <a:endParaRPr lang="ru-RU" sz="4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9259045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266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chemeClr val="bg1"/>
                </a:solidFill>
              </a:rPr>
              <a:t>Вопрос</a:t>
            </a:r>
            <a:r>
              <a:rPr lang="ru-RU" sz="3600" b="1" dirty="0" smtClean="0">
                <a:solidFill>
                  <a:schemeClr val="bg1"/>
                </a:solidFill>
              </a:rPr>
              <a:t>:</a:t>
            </a:r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Только одна из глав романа озаглавлена. Как? </a:t>
            </a:r>
            <a:endParaRPr lang="ru-RU" sz="40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112334" y="5791200"/>
            <a:ext cx="8132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Ответ: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 Обломова</a:t>
            </a:r>
            <a:endParaRPr lang="ru-RU" sz="3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062" y="3789040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2635936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266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err="1" smtClean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Вопрос: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Фамилия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второго гостя Обломова, чиновника, дослужившегося до начальника отделения </a:t>
            </a:r>
            <a:endParaRPr lang="ru-RU" sz="36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5420" y="5484372"/>
            <a:ext cx="81326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Ответ: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Судьбинский</a:t>
            </a:r>
            <a:endParaRPr lang="ru-RU" sz="3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487194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26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</a:t>
            </a:r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Фамилия гостя-литератора </a:t>
            </a:r>
            <a:endParaRPr lang="ru-RU" sz="36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5420" y="5484372"/>
            <a:ext cx="8132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>
                <a:solidFill>
                  <a:srgbClr val="C0504D">
                    <a:lumMod val="50000"/>
                  </a:srgbClr>
                </a:solidFill>
              </a:rPr>
              <a:t>Ответ</a:t>
            </a:r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Пенкин</a:t>
            </a:r>
            <a:endParaRPr lang="ru-RU" sz="3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52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8525496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460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</a:t>
            </a:r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Символы образа Обломова </a:t>
            </a:r>
            <a:endParaRPr lang="ru-RU" sz="3600" b="1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5420" y="5484372"/>
            <a:ext cx="8132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>
                <a:solidFill>
                  <a:srgbClr val="C0504D">
                    <a:lumMod val="50000"/>
                  </a:srgbClr>
                </a:solidFill>
              </a:rPr>
              <a:t>Ответ</a:t>
            </a:r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халат, диван, туфли</a:t>
            </a:r>
            <a:endParaRPr lang="ru-RU" sz="3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47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0559167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17556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5420" y="5484372"/>
            <a:ext cx="8132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>
                <a:solidFill>
                  <a:srgbClr val="C0504D">
                    <a:lumMod val="50000"/>
                  </a:srgbClr>
                </a:solidFill>
              </a:rPr>
              <a:t>Ответ: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5064"/>
            <a:ext cx="1629895" cy="1629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5877602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17556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5420" y="5484372"/>
            <a:ext cx="8227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>
                <a:solidFill>
                  <a:srgbClr val="C0504D">
                    <a:lumMod val="50000"/>
                  </a:srgbClr>
                </a:solidFill>
              </a:rPr>
              <a:t>Ответ: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73016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8430307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17556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5420" y="5484372"/>
            <a:ext cx="8132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>
                <a:solidFill>
                  <a:srgbClr val="C0504D">
                    <a:lumMod val="50000"/>
                  </a:srgbClr>
                </a:solidFill>
              </a:rPr>
              <a:t>Ответ: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285" y="3573016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5880603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250</Words>
  <Application>Microsoft Office PowerPoint</Application>
  <PresentationFormat>Экран (4:3)</PresentationFormat>
  <Paragraphs>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для недели русского языка и литературы</dc:title>
  <dc:creator>ммэ2017</dc:creator>
  <cp:lastModifiedBy>муртаза</cp:lastModifiedBy>
  <cp:revision>17</cp:revision>
  <dcterms:created xsi:type="dcterms:W3CDTF">2014-12-19T21:38:15Z</dcterms:created>
  <dcterms:modified xsi:type="dcterms:W3CDTF">2018-11-24T09:10:57Z</dcterms:modified>
</cp:coreProperties>
</file>