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0" r:id="rId4"/>
    <p:sldId id="265" r:id="rId5"/>
    <p:sldId id="278" r:id="rId6"/>
    <p:sldId id="277" r:id="rId7"/>
    <p:sldId id="276" r:id="rId8"/>
    <p:sldId id="275" r:id="rId9"/>
    <p:sldId id="274" r:id="rId10"/>
    <p:sldId id="273" r:id="rId11"/>
    <p:sldId id="272" r:id="rId12"/>
    <p:sldId id="271" r:id="rId13"/>
    <p:sldId id="270" r:id="rId14"/>
    <p:sldId id="269" r:id="rId15"/>
    <p:sldId id="268" r:id="rId16"/>
    <p:sldId id="279" r:id="rId17"/>
    <p:sldId id="257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389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8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8118001"/>
      </p:ext>
    </p:extLst>
  </p:cSld>
  <p:clrMapOvr>
    <a:masterClrMapping/>
  </p:clrMapOvr>
  <p:transition spd="slow">
    <p:push dir="r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60505882"/>
      </p:ext>
    </p:extLst>
  </p:cSld>
  <p:clrMapOvr>
    <a:masterClrMapping/>
  </p:clrMapOvr>
  <p:transition spd="slow">
    <p:push dir="r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83386535"/>
      </p:ext>
    </p:extLst>
  </p:cSld>
  <p:clrMapOvr>
    <a:masterClrMapping/>
  </p:clrMapOvr>
  <p:transition spd="slow">
    <p:push dir="r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3552636"/>
      </p:ext>
    </p:extLst>
  </p:cSld>
  <p:clrMapOvr>
    <a:masterClrMapping/>
  </p:clrMapOvr>
  <p:transition spd="slow">
    <p:push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138038377"/>
      </p:ext>
    </p:extLst>
  </p:cSld>
  <p:clrMapOvr>
    <a:masterClrMapping/>
  </p:clrMapOvr>
  <p:transition spd="slow">
    <p:push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74196584"/>
      </p:ext>
    </p:extLst>
  </p:cSld>
  <p:clrMapOvr>
    <a:masterClrMapping/>
  </p:clrMapOvr>
  <p:transition spd="slow">
    <p:push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9795327"/>
      </p:ext>
    </p:extLst>
  </p:cSld>
  <p:clrMapOvr>
    <a:masterClrMapping/>
  </p:clrMapOvr>
  <p:transition spd="slow">
    <p:push dir="r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89488994"/>
      </p:ext>
    </p:extLst>
  </p:cSld>
  <p:clrMapOvr>
    <a:masterClrMapping/>
  </p:clrMapOvr>
  <p:transition spd="slow">
    <p:push dir="r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08740925"/>
      </p:ext>
    </p:extLst>
  </p:cSld>
  <p:clrMapOvr>
    <a:masterClrMapping/>
  </p:clrMapOvr>
  <p:transition spd="slow">
    <p:push dir="r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46340306"/>
      </p:ext>
    </p:extLst>
  </p:cSld>
  <p:clrMapOvr>
    <a:masterClrMapping/>
  </p:clrMapOvr>
  <p:transition spd="slow">
    <p:push dir="r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217057403"/>
      </p:ext>
    </p:extLst>
  </p:cSld>
  <p:clrMapOvr>
    <a:masterClrMapping/>
  </p:clrMapOvr>
  <p:transition spd="slow">
    <p:push dir="r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47516C-CFCF-4CFA-BE5C-62F8E8CCD5CF}" type="datetimeFigureOut">
              <a:rPr lang="ru-RU" smtClean="0"/>
              <a:pPr/>
              <a:t>24.11.2018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3E48E-E537-4166-86BC-5EC33D73E95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89423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r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12.xml"/><Relationship Id="rId18" Type="http://schemas.openxmlformats.org/officeDocument/2006/relationships/image" Target="../media/image4.png"/><Relationship Id="rId3" Type="http://schemas.openxmlformats.org/officeDocument/2006/relationships/image" Target="../media/image2.png"/><Relationship Id="rId7" Type="http://schemas.openxmlformats.org/officeDocument/2006/relationships/slide" Target="slide6.xml"/><Relationship Id="rId12" Type="http://schemas.openxmlformats.org/officeDocument/2006/relationships/slide" Target="slide11.xml"/><Relationship Id="rId17" Type="http://schemas.openxmlformats.org/officeDocument/2006/relationships/image" Target="../media/image3.png"/><Relationship Id="rId2" Type="http://schemas.openxmlformats.org/officeDocument/2006/relationships/slide" Target="slide3.xml"/><Relationship Id="rId16" Type="http://schemas.openxmlformats.org/officeDocument/2006/relationships/slide" Target="slide15.xml"/><Relationship Id="rId1" Type="http://schemas.openxmlformats.org/officeDocument/2006/relationships/slideLayout" Target="../slideLayouts/slideLayout1.xml"/><Relationship Id="rId6" Type="http://schemas.openxmlformats.org/officeDocument/2006/relationships/slide" Target="slide5.xml"/><Relationship Id="rId11" Type="http://schemas.openxmlformats.org/officeDocument/2006/relationships/slide" Target="slide10.xml"/><Relationship Id="rId5" Type="http://schemas.openxmlformats.org/officeDocument/2006/relationships/slide" Target="slide4.xml"/><Relationship Id="rId15" Type="http://schemas.openxmlformats.org/officeDocument/2006/relationships/slide" Target="slide14.xml"/><Relationship Id="rId10" Type="http://schemas.openxmlformats.org/officeDocument/2006/relationships/slide" Target="slide9.xml"/><Relationship Id="rId19" Type="http://schemas.openxmlformats.org/officeDocument/2006/relationships/image" Target="../media/image5.png"/><Relationship Id="rId4" Type="http://schemas.openxmlformats.org/officeDocument/2006/relationships/slide" Target="slide2.xml"/><Relationship Id="rId9" Type="http://schemas.openxmlformats.org/officeDocument/2006/relationships/slide" Target="slide8.xml"/><Relationship Id="rId14" Type="http://schemas.openxmlformats.org/officeDocument/2006/relationships/slide" Target="slide1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png"/><Relationship Id="rId4" Type="http://schemas.openxmlformats.org/officeDocument/2006/relationships/image" Target="../media/image9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s://encrypted-tbn3.gstatic.com/images?q=tbn:ANd9GcRgbSd_y029D4pu_6EtxcjINE_95gm0-99inDCgg9_kvV7tiJsh" TargetMode="External"/><Relationship Id="rId2" Type="http://schemas.openxmlformats.org/officeDocument/2006/relationships/hyperlink" Target="https://encrypted-tbn3.gstatic.com/images?q=tbn:ANd9GcSx-sx7qOOnZumHHpnBaX-PVtWx0NyNszL62jVk9GvcBfEEym2PRg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39427" y="822825"/>
            <a:ext cx="914400" cy="91440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2" action="ppaction://hlinksldjump"/>
              </a:rPr>
              <a:t>2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799433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1737225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4271" y="1728777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0821" y="2632178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2632179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543672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300" y="3543672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2299" y="4501008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926" y="450912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9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2926" y="5453146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63051" y="5463276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83" y="768057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972" y="5463275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86425" y="786813"/>
            <a:ext cx="53572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4" action="ppaction://hlinksldjump"/>
              </a:rPr>
              <a:t>1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079802" y="79943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5" action="ppaction://hlinksldjump"/>
              </a:rPr>
              <a:t>3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079802" y="1811978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6" action="ppaction://hlinksldjump"/>
              </a:rPr>
              <a:t>4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2952581" y="1837832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7" action="ppaction://hlinksldjump"/>
              </a:rPr>
              <a:t>5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034927" y="2682482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8" action="ppaction://hlinksldjump"/>
              </a:rPr>
              <a:t>6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952010" y="2682481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9" action="ppaction://hlinksldjump"/>
              </a:rPr>
              <a:t>7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952010" y="3605811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0" action="ppaction://hlinksldjump"/>
              </a:rPr>
              <a:t>8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886405" y="3543672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1" action="ppaction://hlinksldjump"/>
              </a:rPr>
              <a:t>9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710876" y="4529816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2" action="ppaction://hlinksldjump"/>
              </a:rPr>
              <a:t>10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627439" y="455942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3" action="ppaction://hlinksldjump"/>
              </a:rPr>
              <a:t>11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627439" y="5533057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4" action="ppaction://hlinksldjump"/>
              </a:rPr>
              <a:t>12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6559214" y="5533057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5" action="ppaction://hlinksldjump"/>
              </a:rPr>
              <a:t>13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483309" y="548275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hlinkClick r:id="rId16" action="ppaction://hlinksldjump"/>
              </a:rPr>
              <a:t>14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040637" y="22206"/>
            <a:ext cx="103363" cy="6835793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9105" y="13109"/>
            <a:ext cx="196443" cy="6943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Прямоугольник 19"/>
          <p:cNvSpPr/>
          <p:nvPr/>
        </p:nvSpPr>
        <p:spPr>
          <a:xfrm>
            <a:off x="127339" y="22207"/>
            <a:ext cx="8913298" cy="8321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338" y="6742111"/>
            <a:ext cx="8967787" cy="231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Прямоугольник 20"/>
          <p:cNvSpPr/>
          <p:nvPr/>
        </p:nvSpPr>
        <p:spPr>
          <a:xfrm>
            <a:off x="150871" y="5580178"/>
            <a:ext cx="5166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САМЫЙ УМНЫЙ</a:t>
            </a:r>
            <a:endParaRPr lang="ru-RU" sz="5400" b="1" cap="none" spc="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1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9340" y="1026231"/>
            <a:ext cx="2335295" cy="2629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Прямоугольник 21"/>
          <p:cNvSpPr/>
          <p:nvPr/>
        </p:nvSpPr>
        <p:spPr>
          <a:xfrm>
            <a:off x="3076133" y="306392"/>
            <a:ext cx="3412153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Викторина</a:t>
            </a:r>
            <a:endParaRPr lang="ru-RU" sz="5400" b="1" cap="none" spc="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3255811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1755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9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420" y="5484372"/>
            <a:ext cx="8132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>
                <a:solidFill>
                  <a:srgbClr val="C0504D">
                    <a:lumMod val="50000"/>
                  </a:srgbClr>
                </a:solidFill>
              </a:rPr>
              <a:t>Ответ:</a:t>
            </a:r>
          </a:p>
        </p:txBody>
      </p:sp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5098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71135046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71538" y="188802"/>
            <a:ext cx="7858179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</a:t>
            </a:r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О какой жизненной проблеме пытался рассказать Обломов своим гостям?</a:t>
            </a:r>
            <a:endParaRPr lang="ru-RU" sz="3600" b="1" dirty="0">
              <a:solidFill>
                <a:srgbClr val="C0504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98" y="5030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10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5286388"/>
            <a:ext cx="73581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>
                <a:solidFill>
                  <a:srgbClr val="C0504D">
                    <a:lumMod val="50000"/>
                  </a:srgbClr>
                </a:solidFill>
              </a:rPr>
              <a:t>Ответ</a:t>
            </a:r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2800" b="1" dirty="0" smtClean="0">
                <a:solidFill>
                  <a:schemeClr val="bg1"/>
                </a:solidFill>
              </a:rPr>
              <a:t>О необходимости съезжать с квартиры, о письме старосты с деревни</a:t>
            </a:r>
            <a:endParaRPr lang="ru-RU" sz="2800" b="1" i="1" dirty="0">
              <a:solidFill>
                <a:schemeClr val="bg1"/>
              </a:solidFill>
            </a:endParaRPr>
          </a:p>
        </p:txBody>
      </p:sp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3440782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584620110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71539" y="188802"/>
            <a:ext cx="77153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Вопрос</a:t>
            </a:r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Как звали слугу Обломова? </a:t>
            </a:r>
            <a:endParaRPr lang="ru-RU" sz="3600" b="1" dirty="0">
              <a:solidFill>
                <a:srgbClr val="C0504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98" y="5030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11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5484372"/>
            <a:ext cx="78629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>
                <a:solidFill>
                  <a:srgbClr val="C0504D">
                    <a:lumMod val="50000"/>
                  </a:srgbClr>
                </a:solidFill>
              </a:rPr>
              <a:t>Ответ</a:t>
            </a:r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i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Захар</a:t>
            </a:r>
            <a:endParaRPr lang="ru-RU" sz="36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1" y="3428206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653521050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26635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</a:t>
            </a:r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Кто из гостей Обломова позаимствовал у него рубашку и жилет и не возвращал 5 месяцев? </a:t>
            </a:r>
            <a:endParaRPr lang="ru-RU" sz="3600" b="1" dirty="0">
              <a:solidFill>
                <a:srgbClr val="C0504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98" y="5030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12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420" y="5484372"/>
            <a:ext cx="8132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>
                <a:solidFill>
                  <a:srgbClr val="C0504D">
                    <a:lumMod val="50000"/>
                  </a:srgbClr>
                </a:solidFill>
              </a:rPr>
              <a:t>Ответ</a:t>
            </a:r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dirty="0" err="1" smtClean="0">
                <a:solidFill>
                  <a:schemeClr val="bg1"/>
                </a:solidFill>
              </a:rPr>
              <a:t>Тарантьев</a:t>
            </a:r>
            <a:endParaRPr lang="ru-RU" sz="3600" b="1" i="1" dirty="0">
              <a:solidFill>
                <a:schemeClr val="bg1"/>
              </a:solidFill>
            </a:endParaRPr>
          </a:p>
        </p:txBody>
      </p:sp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901" y="3351212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74257020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980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err="1" smtClean="0">
                <a:solidFill>
                  <a:srgbClr val="C0504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Сколько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времени длятся события, описанные в первой части романа? </a:t>
            </a:r>
            <a:endParaRPr lang="ru-RU" sz="3600" b="1" dirty="0">
              <a:solidFill>
                <a:srgbClr val="C0504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98" y="5030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13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5484372"/>
            <a:ext cx="78629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Ответ: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один день</a:t>
            </a:r>
            <a:endParaRPr lang="ru-RU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8011" y="340195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88838027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98073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</a:t>
            </a:r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 какому литературному направлению следует отнести роман “Обломов”</a:t>
            </a:r>
            <a:endParaRPr lang="ru-RU" sz="3600" b="1" dirty="0">
              <a:solidFill>
                <a:srgbClr val="C0504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5398" y="50303"/>
            <a:ext cx="886781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14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5484372"/>
            <a:ext cx="79581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  Ответ: </a:t>
            </a:r>
            <a:r>
              <a:rPr lang="ru-RU" sz="3600" b="1" dirty="0" smtClean="0">
                <a:solidFill>
                  <a:schemeClr val="bg1"/>
                </a:solidFill>
              </a:rPr>
              <a:t>реализм </a:t>
            </a:r>
            <a:endParaRPr lang="ru-RU" sz="3600" b="1" dirty="0">
              <a:solidFill>
                <a:schemeClr val="bg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031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90145495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357166"/>
            <a:ext cx="857256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                        </a:t>
            </a:r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ПРЕЗЕНТАЦИЯ   </a:t>
            </a:r>
          </a:p>
          <a:p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СОЗДАНА УЧИТЕЛЕМ    </a:t>
            </a:r>
          </a:p>
          <a:p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  МКОУ </a:t>
            </a:r>
          </a:p>
          <a:p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«ИГАЛИНСКАЯ СОШ»</a:t>
            </a:r>
          </a:p>
          <a:p>
            <a:r>
              <a:rPr lang="ru-RU" sz="5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ЭФЕНДИЕВЫМ М.М.</a:t>
            </a:r>
          </a:p>
          <a:p>
            <a:r>
              <a:rPr lang="ru-RU" sz="5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</a:t>
            </a:r>
            <a:r>
              <a:rPr lang="ru-RU" sz="5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2017/2018</a:t>
            </a:r>
            <a:endParaRPr lang="ru-RU" sz="5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 advClick="0" advTm="0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" presetClass="exit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6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-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196752"/>
            <a:ext cx="8928992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hlinkClick r:id="rId2"/>
              </a:rPr>
              <a:t>https://encrypted-tbn3.gstatic.com/images?q=tbn:ANd9GcSx-sx7qOOnZumHHpnBaX-PVtWx0NyNszL62jVk9GvcBfEEym2PRg</a:t>
            </a:r>
            <a:r>
              <a:rPr lang="ru-RU" dirty="0" smtClean="0"/>
              <a:t>  - сова</a:t>
            </a:r>
          </a:p>
          <a:p>
            <a:r>
              <a:rPr lang="en-US" dirty="0" smtClean="0">
                <a:hlinkClick r:id="rId3"/>
              </a:rPr>
              <a:t>https://encrypted-tbn3.gstatic.com/images?q=tbn:ANd9GcRgbSd_y029D4pu_6EtxcjINE_95gm0-99inDCgg9_kvV7tiJsh</a:t>
            </a:r>
            <a:r>
              <a:rPr lang="ru-RU" dirty="0" smtClean="0"/>
              <a:t> – вопрос</a:t>
            </a:r>
          </a:p>
          <a:p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Автор шаблона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</a:rPr>
              <a:t>Савченко Наталия Ивановна </a:t>
            </a: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, учитель истории, обществознания МБОУ ООШ№7 муниципального образования город Горячий Ключ</a:t>
            </a:r>
          </a:p>
          <a:p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sz="4400" b="1" dirty="0" smtClean="0">
                <a:solidFill>
                  <a:schemeClr val="accent2">
                    <a:lumMod val="50000"/>
                  </a:schemeClr>
                </a:solidFill>
              </a:rPr>
              <a:t>При использовании шаблона, просьба этот слайд оставлять!</a:t>
            </a:r>
            <a:endParaRPr lang="ru-RU" sz="4400" b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59632" y="692696"/>
            <a:ext cx="93166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/>
              <a:t>Ссылки</a:t>
            </a:r>
            <a:endParaRPr lang="ru-RU" b="1" dirty="0"/>
          </a:p>
        </p:txBody>
      </p:sp>
    </p:spTree>
    <p:extLst>
      <p:ext uri="{BB962C8B-B14F-4D97-AF65-F5344CB8AC3E}">
        <p14:creationId xmlns="" xmlns:p14="http://schemas.microsoft.com/office/powerpoint/2010/main" val="266543413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56212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87894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00100" y="188802"/>
            <a:ext cx="778674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chemeClr val="bg1"/>
                </a:solidFill>
              </a:rPr>
              <a:t>Вопрос:</a:t>
            </a:r>
            <a:r>
              <a:rPr lang="ru-RU" sz="3600" b="1" dirty="0" smtClean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Название деревни, где жил </a:t>
            </a:r>
            <a:r>
              <a:rPr lang="ru-RU" sz="4400" b="1" dirty="0" err="1" smtClean="0">
                <a:latin typeface="Times New Roman" pitchFamily="18" charset="0"/>
                <a:cs typeface="Times New Roman" pitchFamily="18" charset="0"/>
              </a:rPr>
              <a:t>Штольц</a:t>
            </a:r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4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1551" y="5711658"/>
            <a:ext cx="637783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dirty="0" smtClean="0">
                <a:solidFill>
                  <a:schemeClr val="accent2">
                    <a:lumMod val="50000"/>
                  </a:schemeClr>
                </a:solidFill>
              </a:rPr>
              <a:t>Ответ:   </a:t>
            </a:r>
            <a:r>
              <a:rPr lang="ru-RU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Верхлёво</a:t>
            </a:r>
            <a:endParaRPr lang="ru-RU" sz="44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5071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892590458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2663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>
                <a:solidFill>
                  <a:schemeClr val="bg1"/>
                </a:solidFill>
              </a:rPr>
              <a:t>Вопрос</a:t>
            </a:r>
            <a:r>
              <a:rPr lang="ru-RU" sz="3600" b="1" dirty="0" smtClean="0">
                <a:solidFill>
                  <a:schemeClr val="bg1"/>
                </a:solidFill>
              </a:rPr>
              <a:t>:</a:t>
            </a:r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Только одна из глав романа озаглавлена. Как? </a:t>
            </a:r>
            <a:endParaRPr lang="ru-RU" sz="4000" b="1" dirty="0">
              <a:solidFill>
                <a:srgbClr val="C0504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2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-112334" y="5791200"/>
            <a:ext cx="8132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Ответ: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Сон Обломова</a:t>
            </a:r>
            <a:endParaRPr lang="ru-RU" sz="36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5062" y="3789040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926359366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266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err="1" smtClean="0">
                <a:solidFill>
                  <a:srgbClr val="C0504D">
                    <a:lumMod val="50000"/>
                  </a:srgbClr>
                </a:solidFill>
                <a:latin typeface="Times New Roman" pitchFamily="18" charset="0"/>
                <a:cs typeface="Times New Roman" pitchFamily="18" charset="0"/>
              </a:rPr>
              <a:t>Вопрос: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Фамилия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второго гостя Обломова, чиновника, дослужившегося до начальника отделения </a:t>
            </a:r>
            <a:endParaRPr lang="ru-RU" sz="3600" b="1" dirty="0">
              <a:solidFill>
                <a:srgbClr val="C0504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3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420" y="5484372"/>
            <a:ext cx="813262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Ответ: </a:t>
            </a:r>
            <a:r>
              <a:rPr lang="ru-RU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Судьбинский</a:t>
            </a:r>
            <a:endParaRPr lang="ru-RU" sz="36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114871943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2663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</a:t>
            </a:r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Фамилия гостя-литератора </a:t>
            </a:r>
            <a:endParaRPr lang="ru-RU" sz="3600" b="1" dirty="0">
              <a:solidFill>
                <a:srgbClr val="C0504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4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420" y="5484372"/>
            <a:ext cx="8132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>
                <a:solidFill>
                  <a:srgbClr val="C0504D">
                    <a:lumMod val="50000"/>
                  </a:srgbClr>
                </a:solidFill>
              </a:rPr>
              <a:t>Ответ</a:t>
            </a:r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i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Пенкин</a:t>
            </a:r>
            <a:endParaRPr lang="ru-RU" sz="36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77352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585254965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764606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</a:t>
            </a:r>
            <a:r>
              <a:rPr lang="ru-RU" sz="3600" b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Символы образа Обломова </a:t>
            </a:r>
            <a:endParaRPr lang="ru-RU" sz="3600" b="1" dirty="0">
              <a:solidFill>
                <a:srgbClr val="C0504D">
                  <a:lumMod val="50000"/>
                </a:srgb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5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420" y="5484372"/>
            <a:ext cx="8132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>
                <a:solidFill>
                  <a:srgbClr val="C0504D">
                    <a:lumMod val="50000"/>
                  </a:srgbClr>
                </a:solidFill>
              </a:rPr>
              <a:t>Ответ</a:t>
            </a:r>
            <a:r>
              <a:rPr lang="ru-RU" sz="3600" b="1" i="1" dirty="0" smtClean="0">
                <a:solidFill>
                  <a:srgbClr val="C0504D">
                    <a:lumMod val="50000"/>
                  </a:srgbClr>
                </a:solidFill>
              </a:rPr>
              <a:t>: 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халат, диван, туфли</a:t>
            </a:r>
            <a:endParaRPr lang="ru-RU" sz="3600" b="1" i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9047" y="3645024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005591679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1755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6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420" y="5484372"/>
            <a:ext cx="8132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>
                <a:solidFill>
                  <a:srgbClr val="C0504D">
                    <a:lumMod val="50000"/>
                  </a:srgbClr>
                </a:solidFill>
              </a:rPr>
              <a:t>Ответ:</a:t>
            </a: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005064"/>
            <a:ext cx="1629895" cy="162989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58776021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1755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7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420" y="5484372"/>
            <a:ext cx="82278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>
                <a:solidFill>
                  <a:srgbClr val="C0504D">
                    <a:lumMod val="50000"/>
                  </a:srgbClr>
                </a:solidFill>
              </a:rPr>
              <a:t>Ответ:</a:t>
            </a: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3573016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328430307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7200" y="5791200"/>
            <a:ext cx="10668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3180" y="0"/>
            <a:ext cx="1023937" cy="1023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0207" y="188802"/>
            <a:ext cx="175560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ru-RU" sz="3600" b="1" dirty="0">
                <a:solidFill>
                  <a:srgbClr val="C0504D">
                    <a:lumMod val="50000"/>
                  </a:srgbClr>
                </a:solidFill>
              </a:rPr>
              <a:t>Вопрос: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0926" y="50303"/>
            <a:ext cx="535724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/>
            <a:r>
              <a:rPr lang="ru-RU" sz="5400" b="1" dirty="0" smtClean="0">
                <a:ln w="1905"/>
                <a:solidFill>
                  <a:srgbClr val="C0504D">
                    <a:lumMod val="50000"/>
                  </a:srgbClr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8</a:t>
            </a:r>
            <a:endParaRPr lang="ru-RU" sz="5400" b="1" dirty="0">
              <a:ln w="1905"/>
              <a:solidFill>
                <a:srgbClr val="C0504D">
                  <a:lumMod val="50000"/>
                </a:srgbClr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55420" y="5484372"/>
            <a:ext cx="813261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i="1" dirty="0">
                <a:solidFill>
                  <a:srgbClr val="C0504D">
                    <a:lumMod val="50000"/>
                  </a:srgbClr>
                </a:solidFill>
              </a:rPr>
              <a:t>Ответ:</a:t>
            </a:r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9285" y="3573016"/>
            <a:ext cx="1633537" cy="1627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2258806034"/>
      </p:ext>
    </p:extLst>
  </p:cSld>
  <p:clrMapOvr>
    <a:masterClrMapping/>
  </p:clrMapOvr>
  <p:transition spd="slow">
    <p:push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250</Words>
  <Application>Microsoft Office PowerPoint</Application>
  <PresentationFormat>Экран (4:3)</PresentationFormat>
  <Paragraphs>71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</vt:vector>
  </TitlesOfParts>
  <Manager>мсм</Manager>
  <Company>исош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Викторина для недели русского языка и литературы</dc:title>
  <dc:creator>ммэ2017</dc:creator>
  <cp:lastModifiedBy>муртаза</cp:lastModifiedBy>
  <cp:revision>17</cp:revision>
  <dcterms:created xsi:type="dcterms:W3CDTF">2014-12-19T21:38:15Z</dcterms:created>
  <dcterms:modified xsi:type="dcterms:W3CDTF">2018-11-24T09:10:57Z</dcterms:modified>
</cp:coreProperties>
</file>