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activeX/activeX4.xml" ContentType="application/vnd.ms-office.activeX+xml"/>
  <Override PartName="/ppt/activeX/activeX15.xml" ContentType="application/vnd.ms-office.activeX+xml"/>
  <Override PartName="/ppt/activeX/activeX17.xml" ContentType="application/vnd.ms-office.activeX+xml"/>
  <Override PartName="/ppt/activeX/activeX26.xml" ContentType="application/vnd.ms-office.activeX+xml"/>
  <Override PartName="/ppt/activeX/activeX35.xml" ContentType="application/vnd.ms-office.activeX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activeX/activeX2.xml" ContentType="application/vnd.ms-office.activeX+xml"/>
  <Override PartName="/ppt/activeX/activeX13.xml" ContentType="application/vnd.ms-office.activeX+xml"/>
  <Override PartName="/ppt/activeX/activeX24.xml" ContentType="application/vnd.ms-office.activeX+xml"/>
  <Override PartName="/ppt/activeX/activeX33.xml" ContentType="application/vnd.ms-office.activeX+xml"/>
  <Override PartName="/ppt/activeX/activeX42.xml" ContentType="application/vnd.ms-office.activeX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activeX/activeX11.xml" ContentType="application/vnd.ms-office.activeX+xml"/>
  <Override PartName="/ppt/activeX/activeX22.xml" ContentType="application/vnd.ms-office.activeX+xml"/>
  <Override PartName="/ppt/activeX/activeX31.xml" ContentType="application/vnd.ms-office.activeX+xml"/>
  <Override PartName="/ppt/activeX/activeX40.xml" ContentType="application/vnd.ms-office.activeX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activeX/activeX20.xml" ContentType="application/vnd.ms-office.activeX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diagrams/layout3.xml" ContentType="application/vnd.openxmlformats-officedocument.drawingml.diagramLayout+xml"/>
  <Override PartName="/ppt/activeX/activeX9.xml" ContentType="application/vnd.ms-office.activeX+xml"/>
  <Override PartName="/ppt/activeX/activeX29.xml" ContentType="application/vnd.ms-office.activeX+xml"/>
  <Override PartName="/ppt/activeX/activeX38.xml" ContentType="application/vnd.ms-office.activeX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activeX/activeX6.xml" ContentType="application/vnd.ms-office.activeX+xml"/>
  <Override PartName="/ppt/activeX/activeX7.xml" ContentType="application/vnd.ms-office.activeX+xml"/>
  <Override PartName="/ppt/activeX/activeX18.xml" ContentType="application/vnd.ms-office.activeX+xml"/>
  <Override PartName="/ppt/activeX/activeX19.xml" ContentType="application/vnd.ms-office.activeX+xml"/>
  <Override PartName="/ppt/activeX/activeX27.xml" ContentType="application/vnd.ms-office.activeX+xml"/>
  <Override PartName="/ppt/activeX/activeX28.xml" ContentType="application/vnd.ms-office.activeX+xml"/>
  <Override PartName="/ppt/activeX/activeX36.xml" ContentType="application/vnd.ms-office.activeX+xml"/>
  <Override PartName="/ppt/activeX/activeX37.xml" ContentType="application/vnd.ms-office.activeX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activeX/activeX5.xml" ContentType="application/vnd.ms-office.activeX+xml"/>
  <Override PartName="/ppt/activeX/activeX16.xml" ContentType="application/vnd.ms-office.activeX+xml"/>
  <Override PartName="/ppt/activeX/activeX25.xml" ContentType="application/vnd.ms-office.activeX+xml"/>
  <Override PartName="/ppt/activeX/activeX34.xml" ContentType="application/vnd.ms-office.activeX+xml"/>
  <Override PartName="/ppt/diagrams/colors2.xml" ContentType="application/vnd.openxmlformats-officedocument.drawingml.diagramColors+xml"/>
  <Default Extension="bin" ContentType="application/vnd.ms-office.vbaPro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activeX/activeX3.xml" ContentType="application/vnd.ms-office.activeX+xml"/>
  <Override PartName="/ppt/activeX/activeX14.xml" ContentType="application/vnd.ms-office.activeX+xml"/>
  <Override PartName="/ppt/activeX/activeX23.xml" ContentType="application/vnd.ms-office.activeX+xml"/>
  <Override PartName="/ppt/activeX/activeX32.xml" ContentType="application/vnd.ms-office.activeX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activeX/activeX1.xml" ContentType="application/vnd.ms-office.activeX+xml"/>
  <Override PartName="/ppt/activeX/activeX12.xml" ContentType="application/vnd.ms-office.activeX+xml"/>
  <Override PartName="/ppt/activeX/activeX21.xml" ContentType="application/vnd.ms-office.activeX+xml"/>
  <Override PartName="/ppt/activeX/activeX30.xml" ContentType="application/vnd.ms-office.activeX+xml"/>
  <Override PartName="/ppt/activeX/activeX41.xml" ContentType="application/vnd.ms-office.activeX+xml"/>
  <Override PartName="/ppt/diagrams/quickStyle1.xml" ContentType="application/vnd.openxmlformats-officedocument.drawingml.diagramStyle+xml"/>
  <Default Extension="jpeg" ContentType="image/jpeg"/>
  <Override PartName="/ppt/presentation.xml" ContentType="application/vnd.ms-powerpoint.presentation.macroEnabled.main+xml"/>
  <Override PartName="/ppt/slideLayouts/slideLayout1.xml" ContentType="application/vnd.openxmlformats-officedocument.presentationml.slideLayout+xml"/>
  <Override PartName="/ppt/activeX/activeX10.xml" ContentType="application/vnd.ms-office.activeX+xml"/>
  <Override PartName="/docProps/app.xml" ContentType="application/vnd.openxmlformats-officedocument.extended-properties+xml"/>
  <Override PartName="/ppt/slides/slide11.xml" ContentType="application/vnd.openxmlformats-officedocument.presentationml.slide+xml"/>
  <Default Extension="vml" ContentType="application/vnd.openxmlformats-officedocument.vmlDrawing"/>
  <Override PartName="/ppt/diagrams/layout2.xml" ContentType="application/vnd.openxmlformats-officedocument.drawingml.diagramLayout+xml"/>
  <Override PartName="/ppt/activeX/activeX8.xml" ContentType="application/vnd.ms-office.activeX+xml"/>
  <Override PartName="/ppt/activeX/activeX39.xml" ContentType="application/vnd.ms-office.activeX+xml"/>
  <Override PartName="/ppt/diagrams/data3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-3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06/relationships/vbaProject" Target="vbaProject.bin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activeX/activeX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0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3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1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6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Пуск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0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3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6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7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0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2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25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3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Количество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4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7653145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Количество ошибочных 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6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7653145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Процент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8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6604569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Ваша оценка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0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6604569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4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Повторить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Выход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6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25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32FE06E-06F7-462E-90FC-7EB3E8F03472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BC1BC95B-8B1D-4163-8236-DD2FC0225D26}">
      <dgm:prSet/>
      <dgm:spPr/>
      <dgm:t>
        <a:bodyPr/>
        <a:lstStyle/>
        <a:p>
          <a:pPr rtl="0"/>
          <a:r>
            <a:rPr lang="ru-RU" b="1" baseline="0" dirty="0" smtClean="0"/>
            <a:t>Итоговый контрольный тест по русскому языку</a:t>
          </a:r>
          <a:endParaRPr lang="ru-RU" dirty="0"/>
        </a:p>
      </dgm:t>
    </dgm:pt>
    <dgm:pt modelId="{2F48ED8A-F04A-47E8-8B9E-552501080869}" type="parTrans" cxnId="{1A03FF78-FA9D-4F35-BFE5-216E5BF23311}">
      <dgm:prSet/>
      <dgm:spPr/>
      <dgm:t>
        <a:bodyPr/>
        <a:lstStyle/>
        <a:p>
          <a:endParaRPr lang="ru-RU"/>
        </a:p>
      </dgm:t>
    </dgm:pt>
    <dgm:pt modelId="{936F9CF7-0FC1-4AC3-9A08-DBD2977FF7B1}" type="sibTrans" cxnId="{1A03FF78-FA9D-4F35-BFE5-216E5BF23311}">
      <dgm:prSet/>
      <dgm:spPr/>
      <dgm:t>
        <a:bodyPr/>
        <a:lstStyle/>
        <a:p>
          <a:endParaRPr lang="ru-RU"/>
        </a:p>
      </dgm:t>
    </dgm:pt>
    <dgm:pt modelId="{DEE9C1DD-37CB-481F-8A3C-19F3DA4EE1D3}" type="pres">
      <dgm:prSet presAssocID="{D32FE06E-06F7-462E-90FC-7EB3E8F03472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908ECD90-F667-464E-BDF0-82260474ADE8}" type="pres">
      <dgm:prSet presAssocID="{BC1BC95B-8B1D-4163-8236-DD2FC0225D26}" presName="horFlow" presStyleCnt="0"/>
      <dgm:spPr/>
    </dgm:pt>
    <dgm:pt modelId="{BFAAD458-4DF6-4FBA-8AA9-CAAFD3ECE1F4}" type="pres">
      <dgm:prSet presAssocID="{BC1BC95B-8B1D-4163-8236-DD2FC0225D26}" presName="bigChev" presStyleLbl="node1" presStyleIdx="0" presStyleCnt="1"/>
      <dgm:spPr/>
    </dgm:pt>
  </dgm:ptLst>
  <dgm:cxnLst>
    <dgm:cxn modelId="{1A03FF78-FA9D-4F35-BFE5-216E5BF23311}" srcId="{D32FE06E-06F7-462E-90FC-7EB3E8F03472}" destId="{BC1BC95B-8B1D-4163-8236-DD2FC0225D26}" srcOrd="0" destOrd="0" parTransId="{2F48ED8A-F04A-47E8-8B9E-552501080869}" sibTransId="{936F9CF7-0FC1-4AC3-9A08-DBD2977FF7B1}"/>
    <dgm:cxn modelId="{9E949D6F-0306-4581-9D77-9DF31E45365F}" type="presOf" srcId="{D32FE06E-06F7-462E-90FC-7EB3E8F03472}" destId="{DEE9C1DD-37CB-481F-8A3C-19F3DA4EE1D3}" srcOrd="0" destOrd="0" presId="urn:microsoft.com/office/officeart/2005/8/layout/lProcess3"/>
    <dgm:cxn modelId="{6532708D-FC3B-46D7-82E7-6CA25587136B}" type="presOf" srcId="{BC1BC95B-8B1D-4163-8236-DD2FC0225D26}" destId="{BFAAD458-4DF6-4FBA-8AA9-CAAFD3ECE1F4}" srcOrd="0" destOrd="0" presId="urn:microsoft.com/office/officeart/2005/8/layout/lProcess3"/>
    <dgm:cxn modelId="{6FEF233B-9379-4343-8901-821A27B6FE03}" type="presParOf" srcId="{DEE9C1DD-37CB-481F-8A3C-19F3DA4EE1D3}" destId="{908ECD90-F667-464E-BDF0-82260474ADE8}" srcOrd="0" destOrd="0" presId="urn:microsoft.com/office/officeart/2005/8/layout/lProcess3"/>
    <dgm:cxn modelId="{34A89F20-EC78-4F80-ADE0-53C8254CE579}" type="presParOf" srcId="{908ECD90-F667-464E-BDF0-82260474ADE8}" destId="{BFAAD458-4DF6-4FBA-8AA9-CAAFD3ECE1F4}" srcOrd="0" destOrd="0" presId="urn:microsoft.com/office/officeart/2005/8/layout/lProcess3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D143CC4-5A41-42EF-8080-EB7021EE77AA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2B8187DF-6FAD-4E83-B802-E2C5BDBF4E3E}">
      <dgm:prSet/>
      <dgm:spPr/>
      <dgm:t>
        <a:bodyPr/>
        <a:lstStyle/>
        <a:p>
          <a:pPr rtl="0"/>
          <a:r>
            <a:rPr lang="ru-RU" b="1" baseline="0" dirty="0" err="1" smtClean="0"/>
            <a:t>Эфендиев</a:t>
          </a:r>
          <a:r>
            <a:rPr lang="ru-RU" b="1" baseline="0" dirty="0" smtClean="0"/>
            <a:t> М.М.</a:t>
          </a:r>
          <a:endParaRPr lang="ru-RU" dirty="0"/>
        </a:p>
      </dgm:t>
    </dgm:pt>
    <dgm:pt modelId="{42D2F27C-9F6B-4161-AEA7-B01DB0446273}" type="parTrans" cxnId="{D17447AC-B6F9-496B-AD85-756A0E72E6E9}">
      <dgm:prSet/>
      <dgm:spPr/>
      <dgm:t>
        <a:bodyPr/>
        <a:lstStyle/>
        <a:p>
          <a:endParaRPr lang="ru-RU"/>
        </a:p>
      </dgm:t>
    </dgm:pt>
    <dgm:pt modelId="{C96FDF0F-8172-4EC9-B349-641AE66B7A66}" type="sibTrans" cxnId="{D17447AC-B6F9-496B-AD85-756A0E72E6E9}">
      <dgm:prSet/>
      <dgm:spPr/>
      <dgm:t>
        <a:bodyPr/>
        <a:lstStyle/>
        <a:p>
          <a:endParaRPr lang="ru-RU"/>
        </a:p>
      </dgm:t>
    </dgm:pt>
    <dgm:pt modelId="{F29869AC-4D1F-4414-BE46-988ECFFF89A5}">
      <dgm:prSet/>
      <dgm:spPr/>
      <dgm:t>
        <a:bodyPr/>
        <a:lstStyle/>
        <a:p>
          <a:pPr rtl="0"/>
          <a:r>
            <a:rPr lang="ru-RU" b="1" baseline="0" dirty="0" smtClean="0"/>
            <a:t>МКОУ </a:t>
          </a:r>
          <a:endParaRPr lang="ru-RU" dirty="0"/>
        </a:p>
      </dgm:t>
    </dgm:pt>
    <dgm:pt modelId="{3539F775-FCBA-495E-A0E9-A6D623EA3991}" type="parTrans" cxnId="{CE9273E4-F5CF-4889-A763-99CAAF7452F1}">
      <dgm:prSet/>
      <dgm:spPr/>
      <dgm:t>
        <a:bodyPr/>
        <a:lstStyle/>
        <a:p>
          <a:endParaRPr lang="ru-RU"/>
        </a:p>
      </dgm:t>
    </dgm:pt>
    <dgm:pt modelId="{3C24D7C7-E2E4-4945-B53C-3BB9E0B999C0}" type="sibTrans" cxnId="{CE9273E4-F5CF-4889-A763-99CAAF7452F1}">
      <dgm:prSet/>
      <dgm:spPr/>
      <dgm:t>
        <a:bodyPr/>
        <a:lstStyle/>
        <a:p>
          <a:endParaRPr lang="ru-RU"/>
        </a:p>
      </dgm:t>
    </dgm:pt>
    <dgm:pt modelId="{490AF713-7695-42CC-A573-C6F912695859}">
      <dgm:prSet/>
      <dgm:spPr/>
      <dgm:t>
        <a:bodyPr/>
        <a:lstStyle/>
        <a:p>
          <a:pPr rtl="0"/>
          <a:r>
            <a:rPr lang="ru-RU" b="1" baseline="0" dirty="0" smtClean="0"/>
            <a:t>«</a:t>
          </a:r>
          <a:r>
            <a:rPr lang="ru-RU" b="1" baseline="0" dirty="0" err="1" smtClean="0"/>
            <a:t>Игалинская</a:t>
          </a:r>
          <a:r>
            <a:rPr lang="ru-RU" b="1" baseline="0" dirty="0" smtClean="0"/>
            <a:t> СОШ»</a:t>
          </a:r>
          <a:endParaRPr lang="ru-RU" dirty="0"/>
        </a:p>
      </dgm:t>
    </dgm:pt>
    <dgm:pt modelId="{8739DB1D-F81C-412C-8F15-9BE3C0EFC08F}" type="parTrans" cxnId="{F5FD3610-AB6D-47EE-A17B-9BCECFC235B1}">
      <dgm:prSet/>
      <dgm:spPr/>
      <dgm:t>
        <a:bodyPr/>
        <a:lstStyle/>
        <a:p>
          <a:endParaRPr lang="ru-RU"/>
        </a:p>
      </dgm:t>
    </dgm:pt>
    <dgm:pt modelId="{38FA8E99-5981-4F96-8C3E-390BB453A0E2}" type="sibTrans" cxnId="{F5FD3610-AB6D-47EE-A17B-9BCECFC235B1}">
      <dgm:prSet/>
      <dgm:spPr/>
      <dgm:t>
        <a:bodyPr/>
        <a:lstStyle/>
        <a:p>
          <a:endParaRPr lang="ru-RU"/>
        </a:p>
      </dgm:t>
    </dgm:pt>
    <dgm:pt modelId="{3685D1BD-0A07-4DD4-8DB6-FE95126D9B4B}">
      <dgm:prSet/>
      <dgm:spPr/>
      <dgm:t>
        <a:bodyPr/>
        <a:lstStyle/>
        <a:p>
          <a:pPr rtl="0"/>
          <a:endParaRPr lang="ru-RU" baseline="0" dirty="0"/>
        </a:p>
      </dgm:t>
    </dgm:pt>
    <dgm:pt modelId="{A461E170-AFFF-4B93-9C2A-6924246F7015}" type="parTrans" cxnId="{137DB841-CEA3-4ADC-8644-166F39C58090}">
      <dgm:prSet/>
      <dgm:spPr/>
      <dgm:t>
        <a:bodyPr/>
        <a:lstStyle/>
        <a:p>
          <a:endParaRPr lang="ru-RU"/>
        </a:p>
      </dgm:t>
    </dgm:pt>
    <dgm:pt modelId="{C39E3D75-E2A5-41EA-9C42-F422A62BCFB2}" type="sibTrans" cxnId="{137DB841-CEA3-4ADC-8644-166F39C58090}">
      <dgm:prSet/>
      <dgm:spPr/>
      <dgm:t>
        <a:bodyPr/>
        <a:lstStyle/>
        <a:p>
          <a:endParaRPr lang="ru-RU"/>
        </a:p>
      </dgm:t>
    </dgm:pt>
    <dgm:pt modelId="{E324C453-9D96-4D3D-9207-84A991BA85FA}" type="pres">
      <dgm:prSet presAssocID="{BD143CC4-5A41-42EF-8080-EB7021EE77AA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7745EDEF-8F5E-47C8-981A-4C6C20E323BD}" type="pres">
      <dgm:prSet presAssocID="{2B8187DF-6FAD-4E83-B802-E2C5BDBF4E3E}" presName="circle1" presStyleLbl="node1" presStyleIdx="0" presStyleCnt="4"/>
      <dgm:spPr/>
    </dgm:pt>
    <dgm:pt modelId="{56158491-81C6-49E6-AC46-C4C0C762F439}" type="pres">
      <dgm:prSet presAssocID="{2B8187DF-6FAD-4E83-B802-E2C5BDBF4E3E}" presName="space" presStyleCnt="0"/>
      <dgm:spPr/>
    </dgm:pt>
    <dgm:pt modelId="{C037633A-937B-46B4-85AE-40DFBDF8612F}" type="pres">
      <dgm:prSet presAssocID="{2B8187DF-6FAD-4E83-B802-E2C5BDBF4E3E}" presName="rect1" presStyleLbl="alignAcc1" presStyleIdx="0" presStyleCnt="4"/>
      <dgm:spPr/>
    </dgm:pt>
    <dgm:pt modelId="{5D661B51-B3F8-49F5-9474-363EB92FA3AC}" type="pres">
      <dgm:prSet presAssocID="{F29869AC-4D1F-4414-BE46-988ECFFF89A5}" presName="vertSpace2" presStyleLbl="node1" presStyleIdx="0" presStyleCnt="4"/>
      <dgm:spPr/>
    </dgm:pt>
    <dgm:pt modelId="{6A8BEAE9-1A08-4761-B092-C7D28692871D}" type="pres">
      <dgm:prSet presAssocID="{F29869AC-4D1F-4414-BE46-988ECFFF89A5}" presName="circle2" presStyleLbl="node1" presStyleIdx="1" presStyleCnt="4"/>
      <dgm:spPr/>
    </dgm:pt>
    <dgm:pt modelId="{2E1700DA-BCFF-4325-8CF5-8EBF87FDA974}" type="pres">
      <dgm:prSet presAssocID="{F29869AC-4D1F-4414-BE46-988ECFFF89A5}" presName="rect2" presStyleLbl="alignAcc1" presStyleIdx="1" presStyleCnt="4"/>
      <dgm:spPr/>
    </dgm:pt>
    <dgm:pt modelId="{F055E8D8-8B0E-4FC8-A9CF-CD4B00014074}" type="pres">
      <dgm:prSet presAssocID="{490AF713-7695-42CC-A573-C6F912695859}" presName="vertSpace3" presStyleLbl="node1" presStyleIdx="1" presStyleCnt="4"/>
      <dgm:spPr/>
    </dgm:pt>
    <dgm:pt modelId="{B0E71DF8-6122-44AB-AEFD-8ACBD4F90535}" type="pres">
      <dgm:prSet presAssocID="{490AF713-7695-42CC-A573-C6F912695859}" presName="circle3" presStyleLbl="node1" presStyleIdx="2" presStyleCnt="4"/>
      <dgm:spPr/>
    </dgm:pt>
    <dgm:pt modelId="{987719BD-A310-4BC5-96AF-7633B44E576F}" type="pres">
      <dgm:prSet presAssocID="{490AF713-7695-42CC-A573-C6F912695859}" presName="rect3" presStyleLbl="alignAcc1" presStyleIdx="2" presStyleCnt="4"/>
      <dgm:spPr/>
    </dgm:pt>
    <dgm:pt modelId="{E90996BF-9470-4D7A-B056-0A94FA410A55}" type="pres">
      <dgm:prSet presAssocID="{3685D1BD-0A07-4DD4-8DB6-FE95126D9B4B}" presName="vertSpace4" presStyleLbl="node1" presStyleIdx="2" presStyleCnt="4"/>
      <dgm:spPr/>
    </dgm:pt>
    <dgm:pt modelId="{28376932-4B3F-484C-8984-EF23D37F917D}" type="pres">
      <dgm:prSet presAssocID="{3685D1BD-0A07-4DD4-8DB6-FE95126D9B4B}" presName="circle4" presStyleLbl="node1" presStyleIdx="3" presStyleCnt="4"/>
      <dgm:spPr/>
    </dgm:pt>
    <dgm:pt modelId="{BC1676FF-0B9A-4F3B-9967-2BDCBB6FAC0E}" type="pres">
      <dgm:prSet presAssocID="{3685D1BD-0A07-4DD4-8DB6-FE95126D9B4B}" presName="rect4" presStyleLbl="alignAcc1" presStyleIdx="3" presStyleCnt="4"/>
      <dgm:spPr/>
    </dgm:pt>
    <dgm:pt modelId="{696D5BDE-60D6-4C85-A519-DD35AA4941EC}" type="pres">
      <dgm:prSet presAssocID="{2B8187DF-6FAD-4E83-B802-E2C5BDBF4E3E}" presName="rect1ParTxNoCh" presStyleLbl="alignAcc1" presStyleIdx="3" presStyleCnt="4">
        <dgm:presLayoutVars>
          <dgm:chMax val="1"/>
          <dgm:bulletEnabled val="1"/>
        </dgm:presLayoutVars>
      </dgm:prSet>
      <dgm:spPr/>
    </dgm:pt>
    <dgm:pt modelId="{4A610E0D-6E34-464A-B33A-8698014656F3}" type="pres">
      <dgm:prSet presAssocID="{F29869AC-4D1F-4414-BE46-988ECFFF89A5}" presName="rect2ParTxNoCh" presStyleLbl="alignAcc1" presStyleIdx="3" presStyleCnt="4">
        <dgm:presLayoutVars>
          <dgm:chMax val="1"/>
          <dgm:bulletEnabled val="1"/>
        </dgm:presLayoutVars>
      </dgm:prSet>
      <dgm:spPr/>
    </dgm:pt>
    <dgm:pt modelId="{93764046-BF42-47CB-A7C2-81D4D0700DF3}" type="pres">
      <dgm:prSet presAssocID="{490AF713-7695-42CC-A573-C6F912695859}" presName="rect3ParTxNoCh" presStyleLbl="alignAcc1" presStyleIdx="3" presStyleCnt="4">
        <dgm:presLayoutVars>
          <dgm:chMax val="1"/>
          <dgm:bulletEnabled val="1"/>
        </dgm:presLayoutVars>
      </dgm:prSet>
      <dgm:spPr/>
    </dgm:pt>
    <dgm:pt modelId="{017B1C51-BE93-4CE2-8C7E-AA1287F9FA70}" type="pres">
      <dgm:prSet presAssocID="{3685D1BD-0A07-4DD4-8DB6-FE95126D9B4B}" presName="rect4ParTxNoCh" presStyleLbl="alignAcc1" presStyleIdx="3" presStyleCnt="4">
        <dgm:presLayoutVars>
          <dgm:chMax val="1"/>
          <dgm:bulletEnabled val="1"/>
        </dgm:presLayoutVars>
      </dgm:prSet>
      <dgm:spPr/>
    </dgm:pt>
  </dgm:ptLst>
  <dgm:cxnLst>
    <dgm:cxn modelId="{D17447AC-B6F9-496B-AD85-756A0E72E6E9}" srcId="{BD143CC4-5A41-42EF-8080-EB7021EE77AA}" destId="{2B8187DF-6FAD-4E83-B802-E2C5BDBF4E3E}" srcOrd="0" destOrd="0" parTransId="{42D2F27C-9F6B-4161-AEA7-B01DB0446273}" sibTransId="{C96FDF0F-8172-4EC9-B349-641AE66B7A66}"/>
    <dgm:cxn modelId="{CE9273E4-F5CF-4889-A763-99CAAF7452F1}" srcId="{BD143CC4-5A41-42EF-8080-EB7021EE77AA}" destId="{F29869AC-4D1F-4414-BE46-988ECFFF89A5}" srcOrd="1" destOrd="0" parTransId="{3539F775-FCBA-495E-A0E9-A6D623EA3991}" sibTransId="{3C24D7C7-E2E4-4945-B53C-3BB9E0B999C0}"/>
    <dgm:cxn modelId="{2BDAC354-65C0-4C98-A2BB-7C0252C31115}" type="presOf" srcId="{3685D1BD-0A07-4DD4-8DB6-FE95126D9B4B}" destId="{017B1C51-BE93-4CE2-8C7E-AA1287F9FA70}" srcOrd="1" destOrd="0" presId="urn:microsoft.com/office/officeart/2005/8/layout/target3"/>
    <dgm:cxn modelId="{F5FD3610-AB6D-47EE-A17B-9BCECFC235B1}" srcId="{BD143CC4-5A41-42EF-8080-EB7021EE77AA}" destId="{490AF713-7695-42CC-A573-C6F912695859}" srcOrd="2" destOrd="0" parTransId="{8739DB1D-F81C-412C-8F15-9BE3C0EFC08F}" sibTransId="{38FA8E99-5981-4F96-8C3E-390BB453A0E2}"/>
    <dgm:cxn modelId="{9D52ACFA-FCC8-45A3-A55A-569F9B974627}" type="presOf" srcId="{490AF713-7695-42CC-A573-C6F912695859}" destId="{93764046-BF42-47CB-A7C2-81D4D0700DF3}" srcOrd="1" destOrd="0" presId="urn:microsoft.com/office/officeart/2005/8/layout/target3"/>
    <dgm:cxn modelId="{68A6EE22-A5D8-43F7-8A99-D48785A466A7}" type="presOf" srcId="{2B8187DF-6FAD-4E83-B802-E2C5BDBF4E3E}" destId="{696D5BDE-60D6-4C85-A519-DD35AA4941EC}" srcOrd="1" destOrd="0" presId="urn:microsoft.com/office/officeart/2005/8/layout/target3"/>
    <dgm:cxn modelId="{EF3BCC3A-D856-4783-AA7F-254924AA6EF3}" type="presOf" srcId="{F29869AC-4D1F-4414-BE46-988ECFFF89A5}" destId="{2E1700DA-BCFF-4325-8CF5-8EBF87FDA974}" srcOrd="0" destOrd="0" presId="urn:microsoft.com/office/officeart/2005/8/layout/target3"/>
    <dgm:cxn modelId="{44299516-7EFD-4602-B291-22F42E800957}" type="presOf" srcId="{BD143CC4-5A41-42EF-8080-EB7021EE77AA}" destId="{E324C453-9D96-4D3D-9207-84A991BA85FA}" srcOrd="0" destOrd="0" presId="urn:microsoft.com/office/officeart/2005/8/layout/target3"/>
    <dgm:cxn modelId="{E3077CE7-E634-4629-8A53-C8DB5A2BB4D5}" type="presOf" srcId="{490AF713-7695-42CC-A573-C6F912695859}" destId="{987719BD-A310-4BC5-96AF-7633B44E576F}" srcOrd="0" destOrd="0" presId="urn:microsoft.com/office/officeart/2005/8/layout/target3"/>
    <dgm:cxn modelId="{2C97E43F-818E-45B0-8960-602BA17C018E}" type="presOf" srcId="{F29869AC-4D1F-4414-BE46-988ECFFF89A5}" destId="{4A610E0D-6E34-464A-B33A-8698014656F3}" srcOrd="1" destOrd="0" presId="urn:microsoft.com/office/officeart/2005/8/layout/target3"/>
    <dgm:cxn modelId="{6FB31D1F-0A03-42E7-8C08-723662F5A6CE}" type="presOf" srcId="{3685D1BD-0A07-4DD4-8DB6-FE95126D9B4B}" destId="{BC1676FF-0B9A-4F3B-9967-2BDCBB6FAC0E}" srcOrd="0" destOrd="0" presId="urn:microsoft.com/office/officeart/2005/8/layout/target3"/>
    <dgm:cxn modelId="{137DB841-CEA3-4ADC-8644-166F39C58090}" srcId="{BD143CC4-5A41-42EF-8080-EB7021EE77AA}" destId="{3685D1BD-0A07-4DD4-8DB6-FE95126D9B4B}" srcOrd="3" destOrd="0" parTransId="{A461E170-AFFF-4B93-9C2A-6924246F7015}" sibTransId="{C39E3D75-E2A5-41EA-9C42-F422A62BCFB2}"/>
    <dgm:cxn modelId="{CCFEB820-BE89-42B2-B283-960A3239FEAC}" type="presOf" srcId="{2B8187DF-6FAD-4E83-B802-E2C5BDBF4E3E}" destId="{C037633A-937B-46B4-85AE-40DFBDF8612F}" srcOrd="0" destOrd="0" presId="urn:microsoft.com/office/officeart/2005/8/layout/target3"/>
    <dgm:cxn modelId="{39FCABD6-33FF-4D3F-A369-58DBD50753B2}" type="presParOf" srcId="{E324C453-9D96-4D3D-9207-84A991BA85FA}" destId="{7745EDEF-8F5E-47C8-981A-4C6C20E323BD}" srcOrd="0" destOrd="0" presId="urn:microsoft.com/office/officeart/2005/8/layout/target3"/>
    <dgm:cxn modelId="{3E1B0F1D-4A50-4AD3-BE57-3EE28A128E0C}" type="presParOf" srcId="{E324C453-9D96-4D3D-9207-84A991BA85FA}" destId="{56158491-81C6-49E6-AC46-C4C0C762F439}" srcOrd="1" destOrd="0" presId="urn:microsoft.com/office/officeart/2005/8/layout/target3"/>
    <dgm:cxn modelId="{B35C4BAB-A567-49DF-9604-B00231FD4824}" type="presParOf" srcId="{E324C453-9D96-4D3D-9207-84A991BA85FA}" destId="{C037633A-937B-46B4-85AE-40DFBDF8612F}" srcOrd="2" destOrd="0" presId="urn:microsoft.com/office/officeart/2005/8/layout/target3"/>
    <dgm:cxn modelId="{D17E1DAF-60C5-4A2C-83BB-F16EC6A5CBB5}" type="presParOf" srcId="{E324C453-9D96-4D3D-9207-84A991BA85FA}" destId="{5D661B51-B3F8-49F5-9474-363EB92FA3AC}" srcOrd="3" destOrd="0" presId="urn:microsoft.com/office/officeart/2005/8/layout/target3"/>
    <dgm:cxn modelId="{D752DC10-E53B-42AC-9B60-D7FFE35E486A}" type="presParOf" srcId="{E324C453-9D96-4D3D-9207-84A991BA85FA}" destId="{6A8BEAE9-1A08-4761-B092-C7D28692871D}" srcOrd="4" destOrd="0" presId="urn:microsoft.com/office/officeart/2005/8/layout/target3"/>
    <dgm:cxn modelId="{C8EA0A9C-83B0-41B1-9898-7482E052CD08}" type="presParOf" srcId="{E324C453-9D96-4D3D-9207-84A991BA85FA}" destId="{2E1700DA-BCFF-4325-8CF5-8EBF87FDA974}" srcOrd="5" destOrd="0" presId="urn:microsoft.com/office/officeart/2005/8/layout/target3"/>
    <dgm:cxn modelId="{E740C8D6-B2D3-44F1-844A-C22CE27BB544}" type="presParOf" srcId="{E324C453-9D96-4D3D-9207-84A991BA85FA}" destId="{F055E8D8-8B0E-4FC8-A9CF-CD4B00014074}" srcOrd="6" destOrd="0" presId="urn:microsoft.com/office/officeart/2005/8/layout/target3"/>
    <dgm:cxn modelId="{BA13143E-7863-49F8-8131-BB0849995FB1}" type="presParOf" srcId="{E324C453-9D96-4D3D-9207-84A991BA85FA}" destId="{B0E71DF8-6122-44AB-AEFD-8ACBD4F90535}" srcOrd="7" destOrd="0" presId="urn:microsoft.com/office/officeart/2005/8/layout/target3"/>
    <dgm:cxn modelId="{A41B4CAC-9DF0-4977-8FB9-2C0B89DC81C7}" type="presParOf" srcId="{E324C453-9D96-4D3D-9207-84A991BA85FA}" destId="{987719BD-A310-4BC5-96AF-7633B44E576F}" srcOrd="8" destOrd="0" presId="urn:microsoft.com/office/officeart/2005/8/layout/target3"/>
    <dgm:cxn modelId="{7E3E9036-CD85-4533-BB5E-08BED23D04BF}" type="presParOf" srcId="{E324C453-9D96-4D3D-9207-84A991BA85FA}" destId="{E90996BF-9470-4D7A-B056-0A94FA410A55}" srcOrd="9" destOrd="0" presId="urn:microsoft.com/office/officeart/2005/8/layout/target3"/>
    <dgm:cxn modelId="{94D50AA2-4C82-4467-9C1E-6043C983866A}" type="presParOf" srcId="{E324C453-9D96-4D3D-9207-84A991BA85FA}" destId="{28376932-4B3F-484C-8984-EF23D37F917D}" srcOrd="10" destOrd="0" presId="urn:microsoft.com/office/officeart/2005/8/layout/target3"/>
    <dgm:cxn modelId="{109F2EDC-A07D-4CD0-8FCA-3B3E0DC95578}" type="presParOf" srcId="{E324C453-9D96-4D3D-9207-84A991BA85FA}" destId="{BC1676FF-0B9A-4F3B-9967-2BDCBB6FAC0E}" srcOrd="11" destOrd="0" presId="urn:microsoft.com/office/officeart/2005/8/layout/target3"/>
    <dgm:cxn modelId="{1352301F-9B89-4382-987B-67C4970B7C72}" type="presParOf" srcId="{E324C453-9D96-4D3D-9207-84A991BA85FA}" destId="{696D5BDE-60D6-4C85-A519-DD35AA4941EC}" srcOrd="12" destOrd="0" presId="urn:microsoft.com/office/officeart/2005/8/layout/target3"/>
    <dgm:cxn modelId="{2264853E-7910-4A79-96A6-B46E9D741191}" type="presParOf" srcId="{E324C453-9D96-4D3D-9207-84A991BA85FA}" destId="{4A610E0D-6E34-464A-B33A-8698014656F3}" srcOrd="13" destOrd="0" presId="urn:microsoft.com/office/officeart/2005/8/layout/target3"/>
    <dgm:cxn modelId="{79F6134C-34BF-49E3-A78A-EF46B194B0EE}" type="presParOf" srcId="{E324C453-9D96-4D3D-9207-84A991BA85FA}" destId="{93764046-BF42-47CB-A7C2-81D4D0700DF3}" srcOrd="14" destOrd="0" presId="urn:microsoft.com/office/officeart/2005/8/layout/target3"/>
    <dgm:cxn modelId="{A4EB5E0A-9172-49E0-B01A-01E72931B95B}" type="presParOf" srcId="{E324C453-9D96-4D3D-9207-84A991BA85FA}" destId="{017B1C51-BE93-4CE2-8C7E-AA1287F9FA70}" srcOrd="15" destOrd="0" presId="urn:microsoft.com/office/officeart/2005/8/layout/target3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7F6F092-F5FF-4EA5-9A86-3858E8735FC9}" type="doc">
      <dgm:prSet loTypeId="urn:microsoft.com/office/officeart/2005/8/layout/target3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40321F99-CA2B-4638-9B65-A1156EA9B46A}">
      <dgm:prSet/>
      <dgm:spPr/>
      <dgm:t>
        <a:bodyPr/>
        <a:lstStyle/>
        <a:p>
          <a:pPr rtl="0"/>
          <a:r>
            <a:rPr lang="ru-RU" b="1" baseline="0" dirty="0" smtClean="0"/>
            <a:t>8 класс</a:t>
          </a:r>
          <a:endParaRPr lang="ru-RU" dirty="0"/>
        </a:p>
      </dgm:t>
    </dgm:pt>
    <dgm:pt modelId="{E23467E1-664B-46B9-A2D4-5AE9370100B5}" type="parTrans" cxnId="{5EF5A30D-F018-4114-9404-7D7DE1217E63}">
      <dgm:prSet/>
      <dgm:spPr/>
      <dgm:t>
        <a:bodyPr/>
        <a:lstStyle/>
        <a:p>
          <a:endParaRPr lang="ru-RU"/>
        </a:p>
      </dgm:t>
    </dgm:pt>
    <dgm:pt modelId="{65C6DC4E-A686-48AF-BABC-7FD2316617E5}" type="sibTrans" cxnId="{5EF5A30D-F018-4114-9404-7D7DE1217E63}">
      <dgm:prSet/>
      <dgm:spPr/>
      <dgm:t>
        <a:bodyPr/>
        <a:lstStyle/>
        <a:p>
          <a:endParaRPr lang="ru-RU"/>
        </a:p>
      </dgm:t>
    </dgm:pt>
    <dgm:pt modelId="{267D845F-EF93-4733-8F55-AC1CADFDC87C}">
      <dgm:prSet/>
      <dgm:spPr/>
      <dgm:t>
        <a:bodyPr/>
        <a:lstStyle/>
        <a:p>
          <a:pPr rtl="0"/>
          <a:endParaRPr lang="ru-RU" baseline="0" dirty="0"/>
        </a:p>
      </dgm:t>
    </dgm:pt>
    <dgm:pt modelId="{B5361252-2B1D-44E9-8F98-C5A4AE53EF19}" type="parTrans" cxnId="{2A90A59A-BD7A-4F89-8730-62BA538B2A93}">
      <dgm:prSet/>
      <dgm:spPr/>
      <dgm:t>
        <a:bodyPr/>
        <a:lstStyle/>
        <a:p>
          <a:endParaRPr lang="ru-RU"/>
        </a:p>
      </dgm:t>
    </dgm:pt>
    <dgm:pt modelId="{91D6BC70-FA33-4A35-B117-40710A0B64C6}" type="sibTrans" cxnId="{2A90A59A-BD7A-4F89-8730-62BA538B2A93}">
      <dgm:prSet/>
      <dgm:spPr/>
      <dgm:t>
        <a:bodyPr/>
        <a:lstStyle/>
        <a:p>
          <a:endParaRPr lang="ru-RU"/>
        </a:p>
      </dgm:t>
    </dgm:pt>
    <dgm:pt modelId="{71B26A36-30C8-4DB3-8CBF-FA095536D654}" type="pres">
      <dgm:prSet presAssocID="{77F6F092-F5FF-4EA5-9A86-3858E8735FC9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24A7B275-8CD4-42D4-B801-CFB09F91F070}" type="pres">
      <dgm:prSet presAssocID="{40321F99-CA2B-4638-9B65-A1156EA9B46A}" presName="circle1" presStyleLbl="node1" presStyleIdx="0" presStyleCnt="2"/>
      <dgm:spPr/>
    </dgm:pt>
    <dgm:pt modelId="{8BEA0883-AFEB-4861-9161-EE5FBDF6E77E}" type="pres">
      <dgm:prSet presAssocID="{40321F99-CA2B-4638-9B65-A1156EA9B46A}" presName="space" presStyleCnt="0"/>
      <dgm:spPr/>
    </dgm:pt>
    <dgm:pt modelId="{A6038F72-030E-4FE8-A356-4788D59199D4}" type="pres">
      <dgm:prSet presAssocID="{40321F99-CA2B-4638-9B65-A1156EA9B46A}" presName="rect1" presStyleLbl="alignAcc1" presStyleIdx="0" presStyleCnt="2"/>
      <dgm:spPr/>
    </dgm:pt>
    <dgm:pt modelId="{9AF9B3A5-DCB9-43F0-9A8F-06EDC9DB6C86}" type="pres">
      <dgm:prSet presAssocID="{267D845F-EF93-4733-8F55-AC1CADFDC87C}" presName="vertSpace2" presStyleLbl="node1" presStyleIdx="0" presStyleCnt="2"/>
      <dgm:spPr/>
    </dgm:pt>
    <dgm:pt modelId="{3A03C8ED-AC6C-4910-B5F8-350BB79EB2DA}" type="pres">
      <dgm:prSet presAssocID="{267D845F-EF93-4733-8F55-AC1CADFDC87C}" presName="circle2" presStyleLbl="node1" presStyleIdx="1" presStyleCnt="2"/>
      <dgm:spPr/>
    </dgm:pt>
    <dgm:pt modelId="{2111776B-0286-4B04-9F37-3D0934A96D19}" type="pres">
      <dgm:prSet presAssocID="{267D845F-EF93-4733-8F55-AC1CADFDC87C}" presName="rect2" presStyleLbl="alignAcc1" presStyleIdx="1" presStyleCnt="2"/>
      <dgm:spPr/>
    </dgm:pt>
    <dgm:pt modelId="{E61E9AD9-90C7-4006-B52D-F2CDEE3758CF}" type="pres">
      <dgm:prSet presAssocID="{40321F99-CA2B-4638-9B65-A1156EA9B46A}" presName="rect1ParTxNoCh" presStyleLbl="alignAcc1" presStyleIdx="1" presStyleCnt="2">
        <dgm:presLayoutVars>
          <dgm:chMax val="1"/>
          <dgm:bulletEnabled val="1"/>
        </dgm:presLayoutVars>
      </dgm:prSet>
      <dgm:spPr/>
    </dgm:pt>
    <dgm:pt modelId="{516D3EAE-5BA1-4B14-AAB6-FB21B726544C}" type="pres">
      <dgm:prSet presAssocID="{267D845F-EF93-4733-8F55-AC1CADFDC87C}" presName="rect2ParTxNoCh" presStyleLbl="alignAcc1" presStyleIdx="1" presStyleCnt="2">
        <dgm:presLayoutVars>
          <dgm:chMax val="1"/>
          <dgm:bulletEnabled val="1"/>
        </dgm:presLayoutVars>
      </dgm:prSet>
      <dgm:spPr/>
    </dgm:pt>
  </dgm:ptLst>
  <dgm:cxnLst>
    <dgm:cxn modelId="{82CD8AEA-F21B-4405-9FF0-3182FCCB666F}" type="presOf" srcId="{40321F99-CA2B-4638-9B65-A1156EA9B46A}" destId="{A6038F72-030E-4FE8-A356-4788D59199D4}" srcOrd="0" destOrd="0" presId="urn:microsoft.com/office/officeart/2005/8/layout/target3"/>
    <dgm:cxn modelId="{5EF5A30D-F018-4114-9404-7D7DE1217E63}" srcId="{77F6F092-F5FF-4EA5-9A86-3858E8735FC9}" destId="{40321F99-CA2B-4638-9B65-A1156EA9B46A}" srcOrd="0" destOrd="0" parTransId="{E23467E1-664B-46B9-A2D4-5AE9370100B5}" sibTransId="{65C6DC4E-A686-48AF-BABC-7FD2316617E5}"/>
    <dgm:cxn modelId="{7133D226-E3A1-445D-9592-B6CC5FFC727E}" type="presOf" srcId="{40321F99-CA2B-4638-9B65-A1156EA9B46A}" destId="{E61E9AD9-90C7-4006-B52D-F2CDEE3758CF}" srcOrd="1" destOrd="0" presId="urn:microsoft.com/office/officeart/2005/8/layout/target3"/>
    <dgm:cxn modelId="{E1A7CC6A-58F7-4766-902C-7E77DA08805A}" type="presOf" srcId="{267D845F-EF93-4733-8F55-AC1CADFDC87C}" destId="{516D3EAE-5BA1-4B14-AAB6-FB21B726544C}" srcOrd="1" destOrd="0" presId="urn:microsoft.com/office/officeart/2005/8/layout/target3"/>
    <dgm:cxn modelId="{63583C4D-D088-4BC5-AA4E-4E0F40379694}" type="presOf" srcId="{77F6F092-F5FF-4EA5-9A86-3858E8735FC9}" destId="{71B26A36-30C8-4DB3-8CBF-FA095536D654}" srcOrd="0" destOrd="0" presId="urn:microsoft.com/office/officeart/2005/8/layout/target3"/>
    <dgm:cxn modelId="{2A90A59A-BD7A-4F89-8730-62BA538B2A93}" srcId="{77F6F092-F5FF-4EA5-9A86-3858E8735FC9}" destId="{267D845F-EF93-4733-8F55-AC1CADFDC87C}" srcOrd="1" destOrd="0" parTransId="{B5361252-2B1D-44E9-8F98-C5A4AE53EF19}" sibTransId="{91D6BC70-FA33-4A35-B117-40710A0B64C6}"/>
    <dgm:cxn modelId="{05B8A523-9279-4AF8-B4A2-6B39A506570E}" type="presOf" srcId="{267D845F-EF93-4733-8F55-AC1CADFDC87C}" destId="{2111776B-0286-4B04-9F37-3D0934A96D19}" srcOrd="0" destOrd="0" presId="urn:microsoft.com/office/officeart/2005/8/layout/target3"/>
    <dgm:cxn modelId="{5CF8F83C-B8E6-434B-AE4C-55F60C1880D5}" type="presParOf" srcId="{71B26A36-30C8-4DB3-8CBF-FA095536D654}" destId="{24A7B275-8CD4-42D4-B801-CFB09F91F070}" srcOrd="0" destOrd="0" presId="urn:microsoft.com/office/officeart/2005/8/layout/target3"/>
    <dgm:cxn modelId="{F3C74360-F416-484D-A542-D204F68D7ECB}" type="presParOf" srcId="{71B26A36-30C8-4DB3-8CBF-FA095536D654}" destId="{8BEA0883-AFEB-4861-9161-EE5FBDF6E77E}" srcOrd="1" destOrd="0" presId="urn:microsoft.com/office/officeart/2005/8/layout/target3"/>
    <dgm:cxn modelId="{C095D9C9-7AB4-4722-AAE2-50719BB88093}" type="presParOf" srcId="{71B26A36-30C8-4DB3-8CBF-FA095536D654}" destId="{A6038F72-030E-4FE8-A356-4788D59199D4}" srcOrd="2" destOrd="0" presId="urn:microsoft.com/office/officeart/2005/8/layout/target3"/>
    <dgm:cxn modelId="{6A883186-FAA6-4184-9573-3C08B6A00D80}" type="presParOf" srcId="{71B26A36-30C8-4DB3-8CBF-FA095536D654}" destId="{9AF9B3A5-DCB9-43F0-9A8F-06EDC9DB6C86}" srcOrd="3" destOrd="0" presId="urn:microsoft.com/office/officeart/2005/8/layout/target3"/>
    <dgm:cxn modelId="{3114E6FB-44BF-4D54-BA90-1A9E73DBF9D5}" type="presParOf" srcId="{71B26A36-30C8-4DB3-8CBF-FA095536D654}" destId="{3A03C8ED-AC6C-4910-B5F8-350BB79EB2DA}" srcOrd="4" destOrd="0" presId="urn:microsoft.com/office/officeart/2005/8/layout/target3"/>
    <dgm:cxn modelId="{65222AFF-CC92-4140-91C2-3234C12DDE4C}" type="presParOf" srcId="{71B26A36-30C8-4DB3-8CBF-FA095536D654}" destId="{2111776B-0286-4B04-9F37-3D0934A96D19}" srcOrd="5" destOrd="0" presId="urn:microsoft.com/office/officeart/2005/8/layout/target3"/>
    <dgm:cxn modelId="{26D0D68D-ADE7-4A67-81A3-B8BECCF0FE63}" type="presParOf" srcId="{71B26A36-30C8-4DB3-8CBF-FA095536D654}" destId="{E61E9AD9-90C7-4006-B52D-F2CDEE3758CF}" srcOrd="6" destOrd="0" presId="urn:microsoft.com/office/officeart/2005/8/layout/target3"/>
    <dgm:cxn modelId="{B7B2433C-78CC-43CC-81CA-9285C4891317}" type="presParOf" srcId="{71B26A36-30C8-4DB3-8CBF-FA095536D654}" destId="{516D3EAE-5BA1-4B14-AAB6-FB21B726544C}" srcOrd="7" destOrd="0" presId="urn:microsoft.com/office/officeart/2005/8/layout/target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B79A71-03D3-4179-8136-F5E826DBF376}" type="datetimeFigureOut">
              <a:rPr lang="ru-RU" smtClean="0"/>
              <a:pPr/>
              <a:t>06.10.2014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000D46-12CF-49A3-A528-F303F0A973C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2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5" Type="http://schemas.openxmlformats.org/officeDocument/2006/relationships/slideMaster" Target="../slideMasters/slideMaster1.xml"/><Relationship Id="rId4" Type="http://schemas.openxmlformats.org/officeDocument/2006/relationships/control" Target="../activeX/activeX3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0.xml"/><Relationship Id="rId3" Type="http://schemas.openxmlformats.org/officeDocument/2006/relationships/control" Target="../activeX/activeX5.xml"/><Relationship Id="rId7" Type="http://schemas.openxmlformats.org/officeDocument/2006/relationships/control" Target="../activeX/activeX9.xml"/><Relationship Id="rId2" Type="http://schemas.openxmlformats.org/officeDocument/2006/relationships/control" Target="../activeX/activeX4.xml"/><Relationship Id="rId1" Type="http://schemas.openxmlformats.org/officeDocument/2006/relationships/vmlDrawing" Target="../drawings/vmlDrawing2.vml"/><Relationship Id="rId6" Type="http://schemas.openxmlformats.org/officeDocument/2006/relationships/control" Target="../activeX/activeX8.xml"/><Relationship Id="rId5" Type="http://schemas.openxmlformats.org/officeDocument/2006/relationships/control" Target="../activeX/activeX7.xml"/><Relationship Id="rId4" Type="http://schemas.openxmlformats.org/officeDocument/2006/relationships/control" Target="../activeX/activeX6.xml"/><Relationship Id="rId9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7.xml"/><Relationship Id="rId3" Type="http://schemas.openxmlformats.org/officeDocument/2006/relationships/control" Target="../activeX/activeX12.xml"/><Relationship Id="rId7" Type="http://schemas.openxmlformats.org/officeDocument/2006/relationships/control" Target="../activeX/activeX16.xml"/><Relationship Id="rId2" Type="http://schemas.openxmlformats.org/officeDocument/2006/relationships/control" Target="../activeX/activeX11.xml"/><Relationship Id="rId1" Type="http://schemas.openxmlformats.org/officeDocument/2006/relationships/vmlDrawing" Target="../drawings/vmlDrawing3.vml"/><Relationship Id="rId6" Type="http://schemas.openxmlformats.org/officeDocument/2006/relationships/control" Target="../activeX/activeX15.xml"/><Relationship Id="rId5" Type="http://schemas.openxmlformats.org/officeDocument/2006/relationships/control" Target="../activeX/activeX14.xml"/><Relationship Id="rId4" Type="http://schemas.openxmlformats.org/officeDocument/2006/relationships/control" Target="../activeX/activeX13.xml"/><Relationship Id="rId9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24.xml"/><Relationship Id="rId3" Type="http://schemas.openxmlformats.org/officeDocument/2006/relationships/control" Target="../activeX/activeX19.xml"/><Relationship Id="rId7" Type="http://schemas.openxmlformats.org/officeDocument/2006/relationships/control" Target="../activeX/activeX23.xml"/><Relationship Id="rId2" Type="http://schemas.openxmlformats.org/officeDocument/2006/relationships/control" Target="../activeX/activeX18.xml"/><Relationship Id="rId1" Type="http://schemas.openxmlformats.org/officeDocument/2006/relationships/vmlDrawing" Target="../drawings/vmlDrawing4.vml"/><Relationship Id="rId6" Type="http://schemas.openxmlformats.org/officeDocument/2006/relationships/control" Target="../activeX/activeX22.xml"/><Relationship Id="rId5" Type="http://schemas.openxmlformats.org/officeDocument/2006/relationships/control" Target="../activeX/activeX21.xml"/><Relationship Id="rId4" Type="http://schemas.openxmlformats.org/officeDocument/2006/relationships/control" Target="../activeX/activeX20.xml"/><Relationship Id="rId9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1.xml"/><Relationship Id="rId3" Type="http://schemas.openxmlformats.org/officeDocument/2006/relationships/control" Target="../activeX/activeX26.xml"/><Relationship Id="rId7" Type="http://schemas.openxmlformats.org/officeDocument/2006/relationships/control" Target="../activeX/activeX30.xml"/><Relationship Id="rId2" Type="http://schemas.openxmlformats.org/officeDocument/2006/relationships/control" Target="../activeX/activeX25.xml"/><Relationship Id="rId1" Type="http://schemas.openxmlformats.org/officeDocument/2006/relationships/vmlDrawing" Target="../drawings/vmlDrawing5.vml"/><Relationship Id="rId6" Type="http://schemas.openxmlformats.org/officeDocument/2006/relationships/control" Target="../activeX/activeX29.xml"/><Relationship Id="rId5" Type="http://schemas.openxmlformats.org/officeDocument/2006/relationships/control" Target="../activeX/activeX28.xml"/><Relationship Id="rId4" Type="http://schemas.openxmlformats.org/officeDocument/2006/relationships/control" Target="../activeX/activeX27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8.xml"/><Relationship Id="rId13" Type="http://schemas.openxmlformats.org/officeDocument/2006/relationships/slideMaster" Target="../slideMasters/slideMaster1.xml"/><Relationship Id="rId3" Type="http://schemas.openxmlformats.org/officeDocument/2006/relationships/control" Target="../activeX/activeX33.xml"/><Relationship Id="rId7" Type="http://schemas.openxmlformats.org/officeDocument/2006/relationships/control" Target="../activeX/activeX37.xml"/><Relationship Id="rId12" Type="http://schemas.openxmlformats.org/officeDocument/2006/relationships/control" Target="../activeX/activeX42.xml"/><Relationship Id="rId2" Type="http://schemas.openxmlformats.org/officeDocument/2006/relationships/control" Target="../activeX/activeX32.xml"/><Relationship Id="rId1" Type="http://schemas.openxmlformats.org/officeDocument/2006/relationships/vmlDrawing" Target="../drawings/vmlDrawing6.vml"/><Relationship Id="rId6" Type="http://schemas.openxmlformats.org/officeDocument/2006/relationships/control" Target="../activeX/activeX36.xml"/><Relationship Id="rId11" Type="http://schemas.openxmlformats.org/officeDocument/2006/relationships/control" Target="../activeX/activeX41.xml"/><Relationship Id="rId5" Type="http://schemas.openxmlformats.org/officeDocument/2006/relationships/control" Target="../activeX/activeX35.xml"/><Relationship Id="rId10" Type="http://schemas.openxmlformats.org/officeDocument/2006/relationships/control" Target="../activeX/activeX40.xml"/><Relationship Id="rId4" Type="http://schemas.openxmlformats.org/officeDocument/2006/relationships/control" Target="../activeX/activeX34.xml"/><Relationship Id="rId9" Type="http://schemas.openxmlformats.org/officeDocument/2006/relationships/control" Target="../activeX/activeX3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ли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06.10.2014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3" name="Текст 22"/>
          <p:cNvSpPr>
            <a:spLocks noGrp="1"/>
          </p:cNvSpPr>
          <p:nvPr>
            <p:ph type="body" sz="quarter" idx="11" hasCustomPrompt="1"/>
          </p:nvPr>
        </p:nvSpPr>
        <p:spPr>
          <a:xfrm>
            <a:off x="615142" y="1397000"/>
            <a:ext cx="7930372" cy="2792615"/>
          </a:xfrm>
        </p:spPr>
        <p:txBody>
          <a:bodyPr>
            <a:normAutofit/>
          </a:bodyPr>
          <a:lstStyle>
            <a:lvl1pPr algn="ctr">
              <a:buNone/>
              <a:defRPr sz="5400" baseline="0"/>
            </a:lvl1pPr>
          </a:lstStyle>
          <a:p>
            <a:pPr lvl="0"/>
            <a:r>
              <a:rPr lang="ru-RU" dirty="0" smtClean="0"/>
              <a:t>Название теста </a:t>
            </a:r>
          </a:p>
        </p:txBody>
      </p:sp>
      <p:sp>
        <p:nvSpPr>
          <p:cNvPr id="24" name="Текст 22"/>
          <p:cNvSpPr>
            <a:spLocks noGrp="1"/>
          </p:cNvSpPr>
          <p:nvPr>
            <p:ph type="body" sz="quarter" idx="12" hasCustomPrompt="1"/>
          </p:nvPr>
        </p:nvSpPr>
        <p:spPr>
          <a:xfrm>
            <a:off x="598517" y="4314305"/>
            <a:ext cx="4921134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Автор:</a:t>
            </a:r>
          </a:p>
        </p:txBody>
      </p:sp>
      <p:sp>
        <p:nvSpPr>
          <p:cNvPr id="29" name="Текст 22"/>
          <p:cNvSpPr>
            <a:spLocks noGrp="1"/>
          </p:cNvSpPr>
          <p:nvPr>
            <p:ph type="body" sz="quarter" idx="13" hasCustomPrompt="1"/>
          </p:nvPr>
        </p:nvSpPr>
        <p:spPr>
          <a:xfrm>
            <a:off x="5586152" y="4314305"/>
            <a:ext cx="3009207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Класс:</a:t>
            </a:r>
          </a:p>
        </p:txBody>
      </p:sp>
    </p:spTree>
    <p:controls>
      <p:control spid="7170" r:id="rId2" imgW="1076400" imgH="495360"/>
      <p:control spid="7171" r:id="rId3" imgW="1352520" imgH="495360"/>
      <p:control spid="7173" r:id="rId4" imgW="990720" imgH="21924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06.10.2014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9" name="Овал 28"/>
          <p:cNvSpPr/>
          <p:nvPr userDrawn="1"/>
        </p:nvSpPr>
        <p:spPr>
          <a:xfrm>
            <a:off x="7955280" y="3807229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2050" r:id="rId2" imgW="1076400" imgH="495360"/>
      <p:control spid="2051" r:id="rId3" imgW="1352520" imgH="495360"/>
      <p:control spid="2053" r:id="rId4" imgW="981000" imgH="219240"/>
      <p:control spid="2054" r:id="rId5" imgW="590400" imgH="552600"/>
      <p:control spid="2055" r:id="rId6" imgW="590400" imgH="552600"/>
      <p:control spid="2056" r:id="rId7" imgW="590400" imgH="552600"/>
      <p:control spid="2057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  <p:hf sldNum="0"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06.10.2014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4484562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4098" r:id="rId2" imgW="1076400" imgH="495360"/>
      <p:control spid="4099" r:id="rId3" imgW="1352520" imgH="495360"/>
      <p:control spid="4101" r:id="rId4" imgW="990720" imgH="219240"/>
      <p:control spid="4102" r:id="rId5" imgW="590400" imgH="552600"/>
      <p:control spid="4103" r:id="rId6" imgW="590400" imgH="552600"/>
      <p:control spid="4104" r:id="rId7" imgW="590400" imgH="552600"/>
      <p:control spid="4105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06.10.2014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161895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5122" r:id="rId2" imgW="1076400" imgH="495360"/>
      <p:control spid="5123" r:id="rId3" imgW="1352520" imgH="495360"/>
      <p:control spid="5125" r:id="rId4" imgW="990720" imgH="219240"/>
      <p:control spid="5126" r:id="rId5" imgW="590400" imgH="552600"/>
      <p:control spid="5127" r:id="rId6" imgW="590400" imgH="552600"/>
      <p:control spid="5128" r:id="rId7" imgW="590400" imgH="552600"/>
      <p:control spid="5129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06.10.2014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822296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6146" r:id="rId2" imgW="1076400" imgH="495360"/>
      <p:control spid="6147" r:id="rId3" imgW="1352520" imgH="495360"/>
      <p:control spid="6149" r:id="rId4" imgW="990720" imgH="219240"/>
      <p:control spid="6150" r:id="rId5" imgW="590400" imgH="552600"/>
      <p:control spid="6151" r:id="rId6" imgW="590400" imgH="552600"/>
      <p:control spid="6152" r:id="rId7" imgW="590400" imgH="552600"/>
      <p:control spid="6153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Ито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06.10.2014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0"/>
            <a:ext cx="8681598" cy="5436525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3" name="TextBox 22"/>
          <p:cNvSpPr txBox="1"/>
          <p:nvPr userDrawn="1"/>
        </p:nvSpPr>
        <p:spPr>
          <a:xfrm>
            <a:off x="290946" y="872836"/>
            <a:ext cx="86784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800" spc="-150" dirty="0" smtClean="0">
                <a:solidFill>
                  <a:schemeClr val="tx1"/>
                </a:solidFill>
              </a:rPr>
              <a:t>Анализ работы с тестом</a:t>
            </a:r>
            <a:endParaRPr lang="ru-RU" sz="3600" spc="-150" dirty="0" smtClean="0">
              <a:solidFill>
                <a:schemeClr val="tx1"/>
              </a:solidFill>
            </a:endParaRPr>
          </a:p>
        </p:txBody>
      </p:sp>
    </p:spTree>
    <p:controls>
      <p:control spid="8196" r:id="rId2" imgW="981000" imgH="219240"/>
      <p:control spid="8201" r:id="rId3" imgW="5600880" imgH="800280"/>
      <p:control spid="8202" r:id="rId4" imgW="1209600" imgH="771480"/>
      <p:control spid="8203" r:id="rId5" imgW="5600880" imgH="800280"/>
      <p:control spid="8204" r:id="rId6" imgW="1209600" imgH="771480"/>
      <p:control spid="8205" r:id="rId7" imgW="5600880" imgH="800280"/>
      <p:control spid="8206" r:id="rId8" imgW="1209600" imgH="771480"/>
      <p:control spid="8207" r:id="rId9" imgW="5600880" imgH="800280"/>
      <p:control spid="8208" r:id="rId10" imgW="1209600" imgH="771480"/>
      <p:control spid="8209" r:id="rId11" imgW="3419640" imgH="800280"/>
      <p:control spid="8210" r:id="rId12" imgW="3419640" imgH="80028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78308-FE41-41FB-AAB2-D0B650B6D381}" type="datetimeFigureOut">
              <a:rPr lang="ru-RU" smtClean="0"/>
              <a:pPr/>
              <a:t>06.10.2014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830EF-4C9E-4C2A-9C15-B1668713B94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5" r:id="rId2"/>
    <p:sldLayoutId id="2147483656" r:id="rId3"/>
    <p:sldLayoutId id="2147483657" r:id="rId4"/>
    <p:sldLayoutId id="2147483658" r:id="rId5"/>
    <p:sldLayoutId id="2147483660" r:id="rId6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13" Type="http://schemas.openxmlformats.org/officeDocument/2006/relationships/diagramColors" Target="../diagrams/colors3.xml"/><Relationship Id="rId3" Type="http://schemas.openxmlformats.org/officeDocument/2006/relationships/diagramLayout" Target="../diagrams/layout1.xml"/><Relationship Id="rId7" Type="http://schemas.openxmlformats.org/officeDocument/2006/relationships/diagramLayout" Target="../diagrams/layout2.xml"/><Relationship Id="rId12" Type="http://schemas.openxmlformats.org/officeDocument/2006/relationships/diagramQuickStyle" Target="../diagrams/quickStyle3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2.xml"/><Relationship Id="rId11" Type="http://schemas.openxmlformats.org/officeDocument/2006/relationships/diagramLayout" Target="../diagrams/layout3.xml"/><Relationship Id="rId5" Type="http://schemas.openxmlformats.org/officeDocument/2006/relationships/diagramColors" Target="../diagrams/colors1.xml"/><Relationship Id="rId10" Type="http://schemas.openxmlformats.org/officeDocument/2006/relationships/diagramData" Target="../diagrams/data3.xml"/><Relationship Id="rId4" Type="http://schemas.openxmlformats.org/officeDocument/2006/relationships/diagramQuickStyle" Target="../diagrams/quickStyle1.xml"/><Relationship Id="rId9" Type="http://schemas.openxmlformats.org/officeDocument/2006/relationships/diagramColors" Target="../diagrams/colors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06.10.2014</a:t>
            </a:fld>
            <a:endParaRPr lang="ru-RU"/>
          </a:p>
        </p:txBody>
      </p:sp>
      <p:graphicFrame>
        <p:nvGraphicFramePr>
          <p:cNvPr id="7" name="Схема 6"/>
          <p:cNvGraphicFramePr/>
          <p:nvPr/>
        </p:nvGraphicFramePr>
        <p:xfrm>
          <a:off x="615142" y="1397000"/>
          <a:ext cx="7930372" cy="27926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Схема 7"/>
          <p:cNvGraphicFramePr/>
          <p:nvPr/>
        </p:nvGraphicFramePr>
        <p:xfrm>
          <a:off x="598517" y="4314305"/>
          <a:ext cx="4921134" cy="18869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graphicFrame>
        <p:nvGraphicFramePr>
          <p:cNvPr id="9" name="Схема 8"/>
          <p:cNvGraphicFramePr/>
          <p:nvPr/>
        </p:nvGraphicFramePr>
        <p:xfrm>
          <a:off x="5586152" y="4314305"/>
          <a:ext cx="3009207" cy="18869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</p:spTree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06.10.2014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>
              <a:buNone/>
            </a:pPr>
            <a: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Отметьте слово, в котором буква пишется</a:t>
            </a:r>
            <a:endParaRPr lang="ru-RU" sz="5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прои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..шествие на дороге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 ближайшем буду..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щем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ч..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резвычайное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положение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учебное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уч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..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реждение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06.10.2014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>
              <a:buNone/>
            </a:pPr>
            <a: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каком слове пишется одна Н?</a:t>
            </a:r>
            <a:endParaRPr lang="ru-RU" sz="5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лимо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ый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прода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ый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традицио</a:t>
            </a:r>
            <a:r>
              <a:rPr lang="ru-RU" b="1" dirty="0" err="1" smtClean="0"/>
              <a:t>...ый</a:t>
            </a:r>
            <a:endParaRPr lang="ru-RU" b="1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труже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ик</a:t>
            </a:r>
            <a:endParaRPr lang="ru-RU" b="1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06.10.2014</a:t>
            </a:fld>
            <a:endParaRPr lang="ru-RU"/>
          </a:p>
        </p:txBody>
      </p:sp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06.10.2014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Отметьте слово, в котором пишется буква О:</a:t>
            </a:r>
            <a:endParaRPr lang="ru-RU" sz="5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новогодний к…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рнавал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фр…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гмент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книги</a:t>
            </a:r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смотрит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искос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вопл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тить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в жизнь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06.10.2014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Отметьте слово, в котором пишется буква Е</a:t>
            </a:r>
            <a:endParaRPr lang="ru-RU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стел…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тся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по земле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побывать в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Англи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находиться в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сомнени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дыш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тся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легко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06.10.2014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>
              <a:buNone/>
            </a:pPr>
            <a: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Отметьте слово, в котором                  </a:t>
            </a:r>
          </a:p>
          <a:p>
            <a:pPr>
              <a:buNone/>
            </a:pPr>
            <a: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пишется буква И</a:t>
            </a:r>
            <a:endParaRPr lang="ru-RU" sz="5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пр…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зидент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пр...вилегия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пр…следовать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пр…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пятствие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06.10.2014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>
              <a:buNone/>
            </a:pPr>
            <a: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Отметьте слово, в котором   </a:t>
            </a:r>
          </a:p>
          <a:p>
            <a:pPr>
              <a:buNone/>
            </a:pPr>
            <a: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пишется буква И</a:t>
            </a:r>
            <a:endParaRPr lang="ru-RU" sz="5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сердито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ц...кнуть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из...скать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средства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знать пред…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сторию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сверх…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нтересная</a:t>
            </a:r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 статья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06.10.2014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>
          <a:xfrm>
            <a:off x="219075" y="855663"/>
            <a:ext cx="8734425" cy="2652712"/>
          </a:xfrm>
        </p:spPr>
        <p:txBody>
          <a:bodyPr/>
          <a:lstStyle/>
          <a:p>
            <a:pPr>
              <a:buNone/>
            </a:pPr>
            <a: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Отметьте слово, в котором пишется </a:t>
            </a:r>
            <a:r>
              <a:rPr lang="ru-RU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глухаясогласная</a:t>
            </a:r>
            <a:endParaRPr lang="ru-RU" sz="5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великий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зо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…чий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одета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бе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…вкусно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сдавать э…замен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сесть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впереме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ку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06.10.2014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>
              <a:buNone/>
            </a:pPr>
            <a: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Отметьте слово, в котором НЕ ПИШЕТСЯ удвоенная согласная</a:t>
            </a:r>
            <a:endParaRPr lang="ru-RU" sz="5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пье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(с,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сс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)а А. П. Чехова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и(л,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лл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юстрированная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книга</a:t>
            </a:r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высокий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инте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(л,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лл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ект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иску(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с,сс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твенный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материал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06.10.2014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Отметьте слово, в котором пишется Ъ</a:t>
            </a:r>
            <a:endParaRPr lang="ru-RU" sz="5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54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фальш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… в голосе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молодец пригож…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отреж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..те кусочек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первый под..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езд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06.10.2014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Отметьте слово, которое пишется слитно</a:t>
            </a:r>
            <a:endParaRPr lang="ru-RU" sz="54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(в)шестых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(в)последствии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кое(у)кого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(в)течение суток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Тема Office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223</Words>
  <Application>Microsoft Office PowerPoint</Application>
  <PresentationFormat>Экран (4:3)</PresentationFormat>
  <Paragraphs>69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dc:creator>эмм</dc:creator>
  <cp:revision>22</cp:revision>
  <dcterms:created xsi:type="dcterms:W3CDTF">2010-02-09T18:22:56Z</dcterms:created>
  <dcterms:modified xsi:type="dcterms:W3CDTF">2014-10-06T18:42:55Z</dcterms:modified>
</cp:coreProperties>
</file>