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8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C8120-6033-4FB9-9E3F-81D5A244DC0B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3D68-18AE-49B4-B762-7B89684F52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C8120-6033-4FB9-9E3F-81D5A244DC0B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3D68-18AE-49B4-B762-7B89684F52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C8120-6033-4FB9-9E3F-81D5A244DC0B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3D68-18AE-49B4-B762-7B89684F52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C8120-6033-4FB9-9E3F-81D5A244DC0B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3D68-18AE-49B4-B762-7B89684F52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C8120-6033-4FB9-9E3F-81D5A244DC0B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3D68-18AE-49B4-B762-7B89684F52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C8120-6033-4FB9-9E3F-81D5A244DC0B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3D68-18AE-49B4-B762-7B89684F52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C8120-6033-4FB9-9E3F-81D5A244DC0B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3D68-18AE-49B4-B762-7B89684F52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C8120-6033-4FB9-9E3F-81D5A244DC0B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3D68-18AE-49B4-B762-7B89684F52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C8120-6033-4FB9-9E3F-81D5A244DC0B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3D68-18AE-49B4-B762-7B89684F52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C8120-6033-4FB9-9E3F-81D5A244DC0B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3D68-18AE-49B4-B762-7B89684F52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C8120-6033-4FB9-9E3F-81D5A244DC0B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3D68-18AE-49B4-B762-7B89684F52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C8120-6033-4FB9-9E3F-81D5A244DC0B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63D68-18AE-49B4-B762-7B89684F52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муртаза\Мои документы\Downloads\IJPp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85728"/>
            <a:ext cx="4762500" cy="3905250"/>
          </a:xfrm>
          <a:prstGeom prst="rect">
            <a:avLst/>
          </a:prstGeom>
          <a:noFill/>
        </p:spPr>
      </p:pic>
      <p:pic>
        <p:nvPicPr>
          <p:cNvPr id="1027" name="Picture 3" descr="D:\Documents and Settings\муртаза\Мои документы\Downloads\download (3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4286256"/>
            <a:ext cx="5715000" cy="1905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01122" cy="164307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Укажите количество грамматических основ в </a:t>
            </a:r>
            <a:r>
              <a:rPr lang="ru-RU" sz="3600" b="1" dirty="0" err="1" smtClean="0"/>
              <a:t>предложении.Ответ</a:t>
            </a:r>
            <a:r>
              <a:rPr lang="ru-RU" sz="3600" b="1" dirty="0" smtClean="0"/>
              <a:t> </a:t>
            </a:r>
            <a:r>
              <a:rPr lang="ru-RU" sz="3600" b="1" dirty="0"/>
              <a:t>запишите цифрой.</a:t>
            </a:r>
          </a:p>
        </p:txBody>
      </p:sp>
      <p:sp>
        <p:nvSpPr>
          <p:cNvPr id="3" name="Овал 2"/>
          <p:cNvSpPr/>
          <p:nvPr/>
        </p:nvSpPr>
        <p:spPr>
          <a:xfrm>
            <a:off x="642910" y="2357430"/>
            <a:ext cx="3000396" cy="185738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ответ</a:t>
            </a:r>
            <a:endParaRPr lang="ru-RU" sz="6600" b="1" dirty="0"/>
          </a:p>
        </p:txBody>
      </p:sp>
      <p:sp>
        <p:nvSpPr>
          <p:cNvPr id="4" name="Овал 3"/>
          <p:cNvSpPr/>
          <p:nvPr/>
        </p:nvSpPr>
        <p:spPr>
          <a:xfrm>
            <a:off x="5429256" y="2285992"/>
            <a:ext cx="3000396" cy="185738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/>
              <a:t>2</a:t>
            </a:r>
            <a:endParaRPr lang="ru-RU" sz="13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429132"/>
            <a:ext cx="8501122" cy="22860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/>
              <a:t> </a:t>
            </a:r>
            <a:r>
              <a:rPr lang="ru-RU" sz="3600" b="1" dirty="0"/>
              <a:t>Ветер, который летел с северо-запада, не смог победить эту плотную темноту, ослабел и лёг спать в сухой траве.</a:t>
            </a:r>
            <a:endParaRPr lang="ru-RU" sz="3200" b="1" dirty="0"/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01122" cy="164307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Укажите количество грамматических основ в </a:t>
            </a:r>
            <a:r>
              <a:rPr lang="ru-RU" sz="3600" b="1" dirty="0" err="1" smtClean="0"/>
              <a:t>предложении.Ответ</a:t>
            </a:r>
            <a:r>
              <a:rPr lang="ru-RU" sz="3600" b="1" dirty="0" smtClean="0"/>
              <a:t> </a:t>
            </a:r>
            <a:r>
              <a:rPr lang="ru-RU" sz="3600" b="1" dirty="0"/>
              <a:t>запишите цифрой.</a:t>
            </a:r>
          </a:p>
        </p:txBody>
      </p:sp>
      <p:sp>
        <p:nvSpPr>
          <p:cNvPr id="3" name="Овал 2"/>
          <p:cNvSpPr/>
          <p:nvPr/>
        </p:nvSpPr>
        <p:spPr>
          <a:xfrm>
            <a:off x="642910" y="2357430"/>
            <a:ext cx="3000396" cy="185738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ответ</a:t>
            </a:r>
            <a:endParaRPr lang="ru-RU" sz="6600" b="1" dirty="0"/>
          </a:p>
        </p:txBody>
      </p:sp>
      <p:sp>
        <p:nvSpPr>
          <p:cNvPr id="4" name="Овал 3"/>
          <p:cNvSpPr/>
          <p:nvPr/>
        </p:nvSpPr>
        <p:spPr>
          <a:xfrm>
            <a:off x="5429256" y="2285992"/>
            <a:ext cx="3000396" cy="185738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/>
              <a:t>3</a:t>
            </a:r>
            <a:endParaRPr lang="ru-RU" sz="13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429132"/>
            <a:ext cx="8501122" cy="22860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 Я вылепил танк, и истребитель, и бронетранспортёр, и везде сидели экипажи, и у экипажей были автоматы и знаки различия на погонах.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01122" cy="164307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Укажите количество грамматических основ в </a:t>
            </a:r>
            <a:r>
              <a:rPr lang="ru-RU" sz="3600" b="1" dirty="0" err="1" smtClean="0"/>
              <a:t>предложении.Ответ</a:t>
            </a:r>
            <a:r>
              <a:rPr lang="ru-RU" sz="3600" b="1" dirty="0" smtClean="0"/>
              <a:t> </a:t>
            </a:r>
            <a:r>
              <a:rPr lang="ru-RU" sz="3600" b="1" dirty="0"/>
              <a:t>запишите цифрой.</a:t>
            </a:r>
          </a:p>
        </p:txBody>
      </p:sp>
      <p:sp>
        <p:nvSpPr>
          <p:cNvPr id="3" name="Овал 2"/>
          <p:cNvSpPr/>
          <p:nvPr/>
        </p:nvSpPr>
        <p:spPr>
          <a:xfrm>
            <a:off x="642910" y="2357430"/>
            <a:ext cx="3000396" cy="185738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ответ</a:t>
            </a:r>
            <a:endParaRPr lang="ru-RU" sz="6600" b="1" dirty="0"/>
          </a:p>
        </p:txBody>
      </p:sp>
      <p:sp>
        <p:nvSpPr>
          <p:cNvPr id="4" name="Овал 3"/>
          <p:cNvSpPr/>
          <p:nvPr/>
        </p:nvSpPr>
        <p:spPr>
          <a:xfrm>
            <a:off x="5429256" y="2285992"/>
            <a:ext cx="3000396" cy="185738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/>
              <a:t>4</a:t>
            </a:r>
            <a:endParaRPr lang="ru-RU" sz="13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429132"/>
            <a:ext cx="8501122" cy="22860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Скорей бы отец пришёл с работы, она сразу расскажет ему, какая к бабушке Тумановой приехала внучка, как она сразу заступилась за </a:t>
            </a:r>
            <a:r>
              <a:rPr lang="ru-RU" sz="3200" b="1" dirty="0" err="1"/>
              <a:t>Аниску</a:t>
            </a:r>
            <a:r>
              <a:rPr lang="ru-RU" sz="3200" b="1" dirty="0"/>
              <a:t>.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01122" cy="164307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Укажите количество грамматических основ в </a:t>
            </a:r>
            <a:r>
              <a:rPr lang="ru-RU" sz="3600" b="1" dirty="0" err="1" smtClean="0"/>
              <a:t>предложении.Ответ</a:t>
            </a:r>
            <a:r>
              <a:rPr lang="ru-RU" sz="3600" b="1" dirty="0" smtClean="0"/>
              <a:t> </a:t>
            </a:r>
            <a:r>
              <a:rPr lang="ru-RU" sz="3600" b="1" dirty="0"/>
              <a:t>запишите цифрой.</a:t>
            </a:r>
          </a:p>
        </p:txBody>
      </p:sp>
      <p:sp>
        <p:nvSpPr>
          <p:cNvPr id="3" name="Овал 2"/>
          <p:cNvSpPr/>
          <p:nvPr/>
        </p:nvSpPr>
        <p:spPr>
          <a:xfrm>
            <a:off x="642910" y="2357430"/>
            <a:ext cx="3000396" cy="185738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ответ</a:t>
            </a:r>
            <a:endParaRPr lang="ru-RU" sz="6600" b="1" dirty="0"/>
          </a:p>
        </p:txBody>
      </p:sp>
      <p:sp>
        <p:nvSpPr>
          <p:cNvPr id="4" name="Овал 3"/>
          <p:cNvSpPr/>
          <p:nvPr/>
        </p:nvSpPr>
        <p:spPr>
          <a:xfrm>
            <a:off x="5429256" y="2285992"/>
            <a:ext cx="3000396" cy="185738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/>
              <a:t>4</a:t>
            </a:r>
            <a:endParaRPr lang="ru-RU" sz="13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429132"/>
            <a:ext cx="8501122" cy="22860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/>
              <a:t> </a:t>
            </a:r>
            <a:r>
              <a:rPr lang="ru-RU" sz="2800" b="1" dirty="0"/>
              <a:t>Откуда нам было знать, что наш одноклассник незаметно, очень умело подтолкнул Жукова так, что тот угодил головой в мой подбородок в момент, когда я кинулся к товарищу. </a:t>
            </a:r>
            <a:endParaRPr lang="ru-RU" sz="3200" b="1" dirty="0"/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01122" cy="164307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Укажите количество грамматических основ в </a:t>
            </a:r>
            <a:r>
              <a:rPr lang="ru-RU" sz="3600" b="1" dirty="0" err="1" smtClean="0"/>
              <a:t>предложении.Ответ</a:t>
            </a:r>
            <a:r>
              <a:rPr lang="ru-RU" sz="3600" b="1" dirty="0" smtClean="0"/>
              <a:t> </a:t>
            </a:r>
            <a:r>
              <a:rPr lang="ru-RU" sz="3600" b="1" dirty="0"/>
              <a:t>запишите цифрой.</a:t>
            </a:r>
          </a:p>
        </p:txBody>
      </p:sp>
      <p:sp>
        <p:nvSpPr>
          <p:cNvPr id="3" name="Овал 2"/>
          <p:cNvSpPr/>
          <p:nvPr/>
        </p:nvSpPr>
        <p:spPr>
          <a:xfrm>
            <a:off x="642910" y="2357430"/>
            <a:ext cx="3000396" cy="185738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ответ</a:t>
            </a:r>
            <a:endParaRPr lang="ru-RU" sz="6600" b="1" dirty="0"/>
          </a:p>
        </p:txBody>
      </p:sp>
      <p:sp>
        <p:nvSpPr>
          <p:cNvPr id="4" name="Овал 3"/>
          <p:cNvSpPr/>
          <p:nvPr/>
        </p:nvSpPr>
        <p:spPr>
          <a:xfrm>
            <a:off x="5429256" y="2285992"/>
            <a:ext cx="3000396" cy="185738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/>
              <a:t>2</a:t>
            </a:r>
            <a:endParaRPr lang="ru-RU" sz="13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429132"/>
            <a:ext cx="8501122" cy="22860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Ничего заманчивого в этой должности не было, но у Мити словно помутился разум от зависти.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01122" cy="164307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Укажите количество грамматических основ в </a:t>
            </a:r>
            <a:r>
              <a:rPr lang="ru-RU" sz="3600" b="1" dirty="0" err="1" smtClean="0"/>
              <a:t>предложении.Ответ</a:t>
            </a:r>
            <a:r>
              <a:rPr lang="ru-RU" sz="3600" b="1" dirty="0" smtClean="0"/>
              <a:t> </a:t>
            </a:r>
            <a:r>
              <a:rPr lang="ru-RU" sz="3600" b="1" dirty="0"/>
              <a:t>запишите цифрой.</a:t>
            </a:r>
          </a:p>
        </p:txBody>
      </p:sp>
      <p:sp>
        <p:nvSpPr>
          <p:cNvPr id="3" name="Овал 2"/>
          <p:cNvSpPr/>
          <p:nvPr/>
        </p:nvSpPr>
        <p:spPr>
          <a:xfrm>
            <a:off x="642910" y="2357430"/>
            <a:ext cx="3000396" cy="185738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ответ</a:t>
            </a:r>
            <a:endParaRPr lang="ru-RU" sz="6600" b="1" dirty="0"/>
          </a:p>
        </p:txBody>
      </p:sp>
      <p:sp>
        <p:nvSpPr>
          <p:cNvPr id="4" name="Овал 3"/>
          <p:cNvSpPr/>
          <p:nvPr/>
        </p:nvSpPr>
        <p:spPr>
          <a:xfrm>
            <a:off x="5429256" y="2285992"/>
            <a:ext cx="3000396" cy="185738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/>
              <a:t>3</a:t>
            </a:r>
            <a:endParaRPr lang="ru-RU" sz="13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429132"/>
            <a:ext cx="8501122" cy="22860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От этого чихания болел живот, в глазах стояли слёзы, а нос горел, как раскалённый.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01122" cy="164307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Укажите количество грамматических основ в </a:t>
            </a:r>
            <a:r>
              <a:rPr lang="ru-RU" sz="3600" b="1" dirty="0" err="1" smtClean="0"/>
              <a:t>предложении.Ответ</a:t>
            </a:r>
            <a:r>
              <a:rPr lang="ru-RU" sz="3600" b="1" dirty="0" smtClean="0"/>
              <a:t> </a:t>
            </a:r>
            <a:r>
              <a:rPr lang="ru-RU" sz="3600" b="1" dirty="0"/>
              <a:t>запишите цифрой.</a:t>
            </a:r>
          </a:p>
        </p:txBody>
      </p:sp>
      <p:sp>
        <p:nvSpPr>
          <p:cNvPr id="3" name="Овал 2"/>
          <p:cNvSpPr/>
          <p:nvPr/>
        </p:nvSpPr>
        <p:spPr>
          <a:xfrm>
            <a:off x="642910" y="2357430"/>
            <a:ext cx="3000396" cy="185738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ответ</a:t>
            </a:r>
            <a:endParaRPr lang="ru-RU" sz="6600" b="1" dirty="0"/>
          </a:p>
        </p:txBody>
      </p:sp>
      <p:sp>
        <p:nvSpPr>
          <p:cNvPr id="4" name="Овал 3"/>
          <p:cNvSpPr/>
          <p:nvPr/>
        </p:nvSpPr>
        <p:spPr>
          <a:xfrm>
            <a:off x="5429256" y="2285992"/>
            <a:ext cx="3000396" cy="185738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/>
              <a:t>2</a:t>
            </a:r>
            <a:endParaRPr lang="ru-RU" sz="13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429132"/>
            <a:ext cx="8501122" cy="22860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 Здесь можно бегать стремглав, резвиться, гоняться за бабочками, барахтаться в траве – всё было позволительно.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01122" cy="164307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Укажите количество грамматических основ в </a:t>
            </a:r>
            <a:r>
              <a:rPr lang="ru-RU" sz="3600" b="1" dirty="0" err="1" smtClean="0"/>
              <a:t>предложении.Ответ</a:t>
            </a:r>
            <a:r>
              <a:rPr lang="ru-RU" sz="3600" b="1" dirty="0" smtClean="0"/>
              <a:t> </a:t>
            </a:r>
            <a:r>
              <a:rPr lang="ru-RU" sz="3600" b="1" dirty="0"/>
              <a:t>запишите цифрой.</a:t>
            </a:r>
          </a:p>
        </p:txBody>
      </p:sp>
      <p:sp>
        <p:nvSpPr>
          <p:cNvPr id="3" name="Овал 2"/>
          <p:cNvSpPr/>
          <p:nvPr/>
        </p:nvSpPr>
        <p:spPr>
          <a:xfrm>
            <a:off x="642910" y="2357430"/>
            <a:ext cx="3000396" cy="185738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ответ</a:t>
            </a:r>
            <a:endParaRPr lang="ru-RU" sz="6600" b="1" dirty="0"/>
          </a:p>
        </p:txBody>
      </p:sp>
      <p:sp>
        <p:nvSpPr>
          <p:cNvPr id="4" name="Овал 3"/>
          <p:cNvSpPr/>
          <p:nvPr/>
        </p:nvSpPr>
        <p:spPr>
          <a:xfrm>
            <a:off x="5429256" y="2285992"/>
            <a:ext cx="3000396" cy="185738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/>
              <a:t>3</a:t>
            </a:r>
            <a:endParaRPr lang="ru-RU" sz="13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429132"/>
            <a:ext cx="8501122" cy="22860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/>
              <a:t> </a:t>
            </a:r>
            <a:r>
              <a:rPr lang="ru-RU" sz="2400" b="1" dirty="0"/>
              <a:t>Давно уже содержимое ящиков письменного стола потеряло для меня всякий интерес, но, чтобы развлечь гостя, я показал ему какие-то инструменты, коллекцию пересохших, почти рассыпающихся бабочек в коробке под стеклом, толстый, в красном тиснёном переплёте альбом с марками, финский нож и пистолет.</a:t>
            </a:r>
            <a:endParaRPr lang="ru-RU" sz="3200" b="1" dirty="0"/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01122" cy="164307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Укажите количество грамматических основ в </a:t>
            </a:r>
            <a:r>
              <a:rPr lang="ru-RU" sz="3600" b="1" dirty="0" err="1" smtClean="0"/>
              <a:t>предложении.Ответ</a:t>
            </a:r>
            <a:r>
              <a:rPr lang="ru-RU" sz="3600" b="1" dirty="0" smtClean="0"/>
              <a:t> </a:t>
            </a:r>
            <a:r>
              <a:rPr lang="ru-RU" sz="3600" b="1" dirty="0"/>
              <a:t>запишите цифрой.</a:t>
            </a:r>
          </a:p>
        </p:txBody>
      </p:sp>
      <p:sp>
        <p:nvSpPr>
          <p:cNvPr id="3" name="Овал 2"/>
          <p:cNvSpPr/>
          <p:nvPr/>
        </p:nvSpPr>
        <p:spPr>
          <a:xfrm>
            <a:off x="642910" y="2357430"/>
            <a:ext cx="3000396" cy="185738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ответ</a:t>
            </a:r>
            <a:endParaRPr lang="ru-RU" sz="6600" b="1" dirty="0"/>
          </a:p>
        </p:txBody>
      </p:sp>
      <p:sp>
        <p:nvSpPr>
          <p:cNvPr id="4" name="Овал 3"/>
          <p:cNvSpPr/>
          <p:nvPr/>
        </p:nvSpPr>
        <p:spPr>
          <a:xfrm>
            <a:off x="5429256" y="2285992"/>
            <a:ext cx="3000396" cy="185738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/>
              <a:t>2</a:t>
            </a:r>
            <a:endParaRPr lang="ru-RU" sz="13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429132"/>
            <a:ext cx="8501122" cy="22860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/>
              <a:t> </a:t>
            </a:r>
            <a:r>
              <a:rPr lang="ru-RU" sz="4400" b="1" dirty="0"/>
              <a:t>В очередной раз я упал и, барахтаясь в тягучей массе, не заметил, что потерял сапог. </a:t>
            </a:r>
            <a:endParaRPr lang="ru-RU" sz="3200" b="1" dirty="0"/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01122" cy="164307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Укажите количество грамматических основ в </a:t>
            </a:r>
            <a:r>
              <a:rPr lang="ru-RU" sz="3600" b="1" dirty="0" err="1" smtClean="0"/>
              <a:t>предложении.Ответ</a:t>
            </a:r>
            <a:r>
              <a:rPr lang="ru-RU" sz="3600" b="1" dirty="0" smtClean="0"/>
              <a:t> </a:t>
            </a:r>
            <a:r>
              <a:rPr lang="ru-RU" sz="3600" b="1" dirty="0"/>
              <a:t>запишите цифрой.</a:t>
            </a:r>
          </a:p>
        </p:txBody>
      </p:sp>
      <p:sp>
        <p:nvSpPr>
          <p:cNvPr id="3" name="Овал 2"/>
          <p:cNvSpPr/>
          <p:nvPr/>
        </p:nvSpPr>
        <p:spPr>
          <a:xfrm>
            <a:off x="642910" y="2357430"/>
            <a:ext cx="3000396" cy="185738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ответ</a:t>
            </a:r>
            <a:endParaRPr lang="ru-RU" sz="6600" b="1" dirty="0"/>
          </a:p>
        </p:txBody>
      </p:sp>
      <p:sp>
        <p:nvSpPr>
          <p:cNvPr id="4" name="Овал 3"/>
          <p:cNvSpPr/>
          <p:nvPr/>
        </p:nvSpPr>
        <p:spPr>
          <a:xfrm>
            <a:off x="5429256" y="2285992"/>
            <a:ext cx="3000396" cy="185738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/>
              <a:t>3</a:t>
            </a:r>
            <a:endParaRPr lang="ru-RU" sz="13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429132"/>
            <a:ext cx="8501122" cy="22860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 Я покинул футбольную дворовую команду, где считался лучшим бомбардиром, когда Павлика отказались взять хотя бы запасным, и вернулся вместе с ним.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01122" cy="164307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Укажите количество грамматических основ в </a:t>
            </a:r>
            <a:r>
              <a:rPr lang="ru-RU" sz="3600" b="1" dirty="0" err="1" smtClean="0"/>
              <a:t>предложении.Ответ</a:t>
            </a:r>
            <a:r>
              <a:rPr lang="ru-RU" sz="3600" b="1" dirty="0" smtClean="0"/>
              <a:t> </a:t>
            </a:r>
            <a:r>
              <a:rPr lang="ru-RU" sz="3600" b="1" dirty="0"/>
              <a:t>запишите цифрой.</a:t>
            </a:r>
          </a:p>
        </p:txBody>
      </p:sp>
      <p:sp>
        <p:nvSpPr>
          <p:cNvPr id="3" name="Овал 2"/>
          <p:cNvSpPr/>
          <p:nvPr/>
        </p:nvSpPr>
        <p:spPr>
          <a:xfrm>
            <a:off x="642910" y="2357430"/>
            <a:ext cx="3000396" cy="185738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ответ</a:t>
            </a:r>
            <a:endParaRPr lang="ru-RU" sz="6600" b="1" dirty="0"/>
          </a:p>
        </p:txBody>
      </p:sp>
      <p:sp>
        <p:nvSpPr>
          <p:cNvPr id="4" name="Овал 3"/>
          <p:cNvSpPr/>
          <p:nvPr/>
        </p:nvSpPr>
        <p:spPr>
          <a:xfrm>
            <a:off x="5429256" y="2285992"/>
            <a:ext cx="3000396" cy="185738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/>
              <a:t>2</a:t>
            </a:r>
            <a:endParaRPr lang="ru-RU" sz="13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429132"/>
            <a:ext cx="8501122" cy="22860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/>
              <a:t> </a:t>
            </a:r>
            <a:r>
              <a:rPr lang="ru-RU" sz="3200" b="1" dirty="0"/>
              <a:t>И этот другой не имеет никакого отношения к неприступному зданию музыкального училища, к его таинственной жизни, к ярким окнам, у которых свои разные голоса.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01122" cy="164307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Укажите количество грамматических основ в </a:t>
            </a:r>
            <a:r>
              <a:rPr lang="ru-RU" sz="3600" b="1" dirty="0" err="1" smtClean="0"/>
              <a:t>предложении.Ответ</a:t>
            </a:r>
            <a:r>
              <a:rPr lang="ru-RU" sz="3600" b="1" dirty="0" smtClean="0"/>
              <a:t> </a:t>
            </a:r>
            <a:r>
              <a:rPr lang="ru-RU" sz="3600" b="1" dirty="0"/>
              <a:t>запишите цифрой.</a:t>
            </a:r>
          </a:p>
        </p:txBody>
      </p:sp>
      <p:sp>
        <p:nvSpPr>
          <p:cNvPr id="3" name="Овал 2"/>
          <p:cNvSpPr/>
          <p:nvPr/>
        </p:nvSpPr>
        <p:spPr>
          <a:xfrm>
            <a:off x="642910" y="2357430"/>
            <a:ext cx="3000396" cy="185738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ответ</a:t>
            </a:r>
            <a:endParaRPr lang="ru-RU" sz="6600" b="1" dirty="0"/>
          </a:p>
        </p:txBody>
      </p:sp>
      <p:sp>
        <p:nvSpPr>
          <p:cNvPr id="4" name="Овал 3"/>
          <p:cNvSpPr/>
          <p:nvPr/>
        </p:nvSpPr>
        <p:spPr>
          <a:xfrm>
            <a:off x="5429256" y="2285992"/>
            <a:ext cx="3000396" cy="185738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/>
              <a:t>3</a:t>
            </a:r>
            <a:endParaRPr lang="ru-RU" sz="13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429132"/>
            <a:ext cx="8501122" cy="22860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Она не плакала, но было так тяжело, как будто она несла на спине мешок картошки. </a:t>
            </a:r>
            <a:endParaRPr lang="ru-RU" sz="2800" b="1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01122" cy="164307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Укажите количество грамматических основ в </a:t>
            </a:r>
            <a:r>
              <a:rPr lang="ru-RU" sz="3600" b="1" dirty="0" err="1" smtClean="0"/>
              <a:t>предложении.Ответ</a:t>
            </a:r>
            <a:r>
              <a:rPr lang="ru-RU" sz="3600" b="1" dirty="0" smtClean="0"/>
              <a:t> </a:t>
            </a:r>
            <a:r>
              <a:rPr lang="ru-RU" sz="3600" b="1" dirty="0"/>
              <a:t>запишите цифрой.</a:t>
            </a:r>
          </a:p>
        </p:txBody>
      </p:sp>
      <p:sp>
        <p:nvSpPr>
          <p:cNvPr id="3" name="Овал 2"/>
          <p:cNvSpPr/>
          <p:nvPr/>
        </p:nvSpPr>
        <p:spPr>
          <a:xfrm>
            <a:off x="642910" y="2357430"/>
            <a:ext cx="3000396" cy="185738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ответ</a:t>
            </a:r>
            <a:endParaRPr lang="ru-RU" sz="6600" b="1" dirty="0"/>
          </a:p>
        </p:txBody>
      </p:sp>
      <p:sp>
        <p:nvSpPr>
          <p:cNvPr id="4" name="Овал 3"/>
          <p:cNvSpPr/>
          <p:nvPr/>
        </p:nvSpPr>
        <p:spPr>
          <a:xfrm>
            <a:off x="5429256" y="2285992"/>
            <a:ext cx="3000396" cy="185738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smtClean="0"/>
              <a:t>2</a:t>
            </a:r>
            <a:endParaRPr lang="ru-RU" sz="13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429132"/>
            <a:ext cx="8501122" cy="22860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Трудно в ночи довериться двум почти голым людям: мальчику, по груди и плечам которого была ровно размазана кровавая кашка из комарья и мошкары, и огромному мужчине.</a:t>
            </a:r>
            <a:endParaRPr lang="ru-RU" b="1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 and Settings\муртаза\Мои документы\Downloads\download (4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428604"/>
            <a:ext cx="5715000" cy="1714500"/>
          </a:xfrm>
          <a:prstGeom prst="rect">
            <a:avLst/>
          </a:prstGeom>
          <a:noFill/>
        </p:spPr>
      </p:pic>
      <p:pic>
        <p:nvPicPr>
          <p:cNvPr id="2051" name="Picture 3" descr="D:\Documents and Settings\муртаза\Мои документы\2018 конец\download (8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2476500"/>
            <a:ext cx="5715000" cy="1905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01122" cy="164307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Укажите количество грамматических основ в </a:t>
            </a:r>
            <a:r>
              <a:rPr lang="ru-RU" sz="3600" b="1" dirty="0" err="1" smtClean="0"/>
              <a:t>предложении.Ответ</a:t>
            </a:r>
            <a:r>
              <a:rPr lang="ru-RU" sz="3600" b="1" dirty="0" smtClean="0"/>
              <a:t> </a:t>
            </a:r>
            <a:r>
              <a:rPr lang="ru-RU" sz="3600" b="1" dirty="0"/>
              <a:t>запишите цифрой.</a:t>
            </a:r>
          </a:p>
        </p:txBody>
      </p:sp>
      <p:sp>
        <p:nvSpPr>
          <p:cNvPr id="3" name="Овал 2"/>
          <p:cNvSpPr/>
          <p:nvPr/>
        </p:nvSpPr>
        <p:spPr>
          <a:xfrm>
            <a:off x="642910" y="2357430"/>
            <a:ext cx="3000396" cy="185738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ответ</a:t>
            </a:r>
            <a:endParaRPr lang="ru-RU" sz="6600" b="1" dirty="0"/>
          </a:p>
        </p:txBody>
      </p:sp>
      <p:sp>
        <p:nvSpPr>
          <p:cNvPr id="4" name="Овал 3"/>
          <p:cNvSpPr/>
          <p:nvPr/>
        </p:nvSpPr>
        <p:spPr>
          <a:xfrm>
            <a:off x="5429256" y="2285992"/>
            <a:ext cx="3000396" cy="185738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/>
              <a:t>2</a:t>
            </a:r>
            <a:endParaRPr lang="ru-RU" sz="13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429132"/>
            <a:ext cx="8501122" cy="22860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Более того, он ждёт этих вопросов и, отвечая на них, испытывает удивительное чувство, знакомое лишь засыхающему дереву, когда на его узловатой мёртвой ветке неожиданно зазеленеет листок.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01122" cy="164307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Укажите количество грамматических основ в </a:t>
            </a:r>
            <a:r>
              <a:rPr lang="ru-RU" sz="3600" b="1" dirty="0" err="1" smtClean="0"/>
              <a:t>предложении.Ответ</a:t>
            </a:r>
            <a:r>
              <a:rPr lang="ru-RU" sz="3600" b="1" dirty="0" smtClean="0"/>
              <a:t> </a:t>
            </a:r>
            <a:r>
              <a:rPr lang="ru-RU" sz="3600" b="1" dirty="0"/>
              <a:t>запишите цифрой.</a:t>
            </a:r>
          </a:p>
        </p:txBody>
      </p:sp>
      <p:sp>
        <p:nvSpPr>
          <p:cNvPr id="3" name="Овал 2"/>
          <p:cNvSpPr/>
          <p:nvPr/>
        </p:nvSpPr>
        <p:spPr>
          <a:xfrm>
            <a:off x="642910" y="2357430"/>
            <a:ext cx="3000396" cy="185738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ответ</a:t>
            </a:r>
            <a:endParaRPr lang="ru-RU" sz="6600" b="1" dirty="0"/>
          </a:p>
        </p:txBody>
      </p:sp>
      <p:sp>
        <p:nvSpPr>
          <p:cNvPr id="4" name="Овал 3"/>
          <p:cNvSpPr/>
          <p:nvPr/>
        </p:nvSpPr>
        <p:spPr>
          <a:xfrm>
            <a:off x="5429256" y="2285992"/>
            <a:ext cx="3000396" cy="185738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/>
              <a:t>2</a:t>
            </a:r>
            <a:endParaRPr lang="ru-RU" sz="13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429132"/>
            <a:ext cx="8501122" cy="22860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Ему даже было приятно, и он с благодарностью поглядывал на девочку.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01122" cy="164307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Укажите количество грамматических основ в </a:t>
            </a:r>
            <a:r>
              <a:rPr lang="ru-RU" sz="3600" b="1" dirty="0" err="1" smtClean="0"/>
              <a:t>предложении.Ответ</a:t>
            </a:r>
            <a:r>
              <a:rPr lang="ru-RU" sz="3600" b="1" dirty="0" smtClean="0"/>
              <a:t> </a:t>
            </a:r>
            <a:r>
              <a:rPr lang="ru-RU" sz="3600" b="1" dirty="0"/>
              <a:t>запишите цифрой.</a:t>
            </a:r>
          </a:p>
        </p:txBody>
      </p:sp>
      <p:sp>
        <p:nvSpPr>
          <p:cNvPr id="3" name="Овал 2"/>
          <p:cNvSpPr/>
          <p:nvPr/>
        </p:nvSpPr>
        <p:spPr>
          <a:xfrm>
            <a:off x="642910" y="2357430"/>
            <a:ext cx="3000396" cy="185738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ответ</a:t>
            </a:r>
            <a:endParaRPr lang="ru-RU" sz="6600" b="1" dirty="0"/>
          </a:p>
        </p:txBody>
      </p:sp>
      <p:sp>
        <p:nvSpPr>
          <p:cNvPr id="4" name="Овал 3"/>
          <p:cNvSpPr/>
          <p:nvPr/>
        </p:nvSpPr>
        <p:spPr>
          <a:xfrm>
            <a:off x="5429256" y="2285992"/>
            <a:ext cx="3000396" cy="185738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/>
              <a:t>4</a:t>
            </a:r>
            <a:endParaRPr lang="ru-RU" sz="13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429132"/>
            <a:ext cx="8501122" cy="22860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И всё равно он мечтал о том, как снова увидит этот фильм, как погаснет свет и начнётся нечто невообразимо волшебное.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01122" cy="164307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Укажите количество грамматических основ в </a:t>
            </a:r>
            <a:r>
              <a:rPr lang="ru-RU" sz="3600" b="1" dirty="0" err="1" smtClean="0"/>
              <a:t>предложении.Ответ</a:t>
            </a:r>
            <a:r>
              <a:rPr lang="ru-RU" sz="3600" b="1" dirty="0" smtClean="0"/>
              <a:t> </a:t>
            </a:r>
            <a:r>
              <a:rPr lang="ru-RU" sz="3600" b="1" dirty="0"/>
              <a:t>запишите цифрой.</a:t>
            </a:r>
          </a:p>
        </p:txBody>
      </p:sp>
      <p:sp>
        <p:nvSpPr>
          <p:cNvPr id="3" name="Овал 2"/>
          <p:cNvSpPr/>
          <p:nvPr/>
        </p:nvSpPr>
        <p:spPr>
          <a:xfrm>
            <a:off x="642910" y="2357430"/>
            <a:ext cx="3000396" cy="185738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ответ</a:t>
            </a:r>
            <a:endParaRPr lang="ru-RU" sz="6600" b="1" dirty="0"/>
          </a:p>
        </p:txBody>
      </p:sp>
      <p:sp>
        <p:nvSpPr>
          <p:cNvPr id="4" name="Овал 3"/>
          <p:cNvSpPr/>
          <p:nvPr/>
        </p:nvSpPr>
        <p:spPr>
          <a:xfrm>
            <a:off x="5429256" y="2285992"/>
            <a:ext cx="3000396" cy="185738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/>
              <a:t>2</a:t>
            </a:r>
            <a:endParaRPr lang="ru-RU" sz="13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429132"/>
            <a:ext cx="8501122" cy="22860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/>
              <a:t>Она ползла, тихо </a:t>
            </a:r>
            <a:r>
              <a:rPr lang="ru-RU" sz="4800" b="1" dirty="0" err="1"/>
              <a:t>пошёптывая</a:t>
            </a:r>
            <a:r>
              <a:rPr lang="ru-RU" sz="4800" b="1" dirty="0"/>
              <a:t>, и я слышал её шипение.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01122" cy="164307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Укажите количество грамматических основ в </a:t>
            </a:r>
            <a:r>
              <a:rPr lang="ru-RU" sz="3600" b="1" dirty="0" err="1" smtClean="0"/>
              <a:t>предложении.Ответ</a:t>
            </a:r>
            <a:r>
              <a:rPr lang="ru-RU" sz="3600" b="1" dirty="0" smtClean="0"/>
              <a:t> </a:t>
            </a:r>
            <a:r>
              <a:rPr lang="ru-RU" sz="3600" b="1" dirty="0"/>
              <a:t>запишите цифрой.</a:t>
            </a:r>
          </a:p>
        </p:txBody>
      </p:sp>
      <p:sp>
        <p:nvSpPr>
          <p:cNvPr id="3" name="Овал 2"/>
          <p:cNvSpPr/>
          <p:nvPr/>
        </p:nvSpPr>
        <p:spPr>
          <a:xfrm>
            <a:off x="642910" y="2357430"/>
            <a:ext cx="3000396" cy="185738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ответ</a:t>
            </a:r>
            <a:endParaRPr lang="ru-RU" sz="6600" b="1" dirty="0"/>
          </a:p>
        </p:txBody>
      </p:sp>
      <p:sp>
        <p:nvSpPr>
          <p:cNvPr id="4" name="Овал 3"/>
          <p:cNvSpPr/>
          <p:nvPr/>
        </p:nvSpPr>
        <p:spPr>
          <a:xfrm>
            <a:off x="5429256" y="2285992"/>
            <a:ext cx="3000396" cy="185738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/>
              <a:t>2</a:t>
            </a:r>
            <a:endParaRPr lang="ru-RU" sz="13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429132"/>
            <a:ext cx="8501122" cy="22860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/>
              <a:t> </a:t>
            </a:r>
            <a:r>
              <a:rPr lang="ru-RU" sz="3600" b="1" dirty="0"/>
              <a:t>Пассажиры не отрываясь смотрели на тучу, которая надвигалась на самолёт, и беспокойно переговаривались между собой. </a:t>
            </a:r>
            <a:endParaRPr lang="ru-RU" sz="3200" b="1" dirty="0"/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01122" cy="164307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Укажите количество грамматических основ в </a:t>
            </a:r>
            <a:r>
              <a:rPr lang="ru-RU" sz="3600" b="1" dirty="0" err="1" smtClean="0"/>
              <a:t>предложении.Ответ</a:t>
            </a:r>
            <a:r>
              <a:rPr lang="ru-RU" sz="3600" b="1" dirty="0" smtClean="0"/>
              <a:t> </a:t>
            </a:r>
            <a:r>
              <a:rPr lang="ru-RU" sz="3600" b="1" dirty="0"/>
              <a:t>запишите цифрой.</a:t>
            </a:r>
          </a:p>
        </p:txBody>
      </p:sp>
      <p:sp>
        <p:nvSpPr>
          <p:cNvPr id="3" name="Овал 2"/>
          <p:cNvSpPr/>
          <p:nvPr/>
        </p:nvSpPr>
        <p:spPr>
          <a:xfrm>
            <a:off x="642910" y="2357430"/>
            <a:ext cx="3000396" cy="185738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ответ</a:t>
            </a:r>
            <a:endParaRPr lang="ru-RU" sz="6600" b="1" dirty="0"/>
          </a:p>
        </p:txBody>
      </p:sp>
      <p:sp>
        <p:nvSpPr>
          <p:cNvPr id="4" name="Овал 3"/>
          <p:cNvSpPr/>
          <p:nvPr/>
        </p:nvSpPr>
        <p:spPr>
          <a:xfrm>
            <a:off x="5429256" y="2285992"/>
            <a:ext cx="3000396" cy="185738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/>
              <a:t>4</a:t>
            </a:r>
            <a:endParaRPr lang="ru-RU" sz="13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429132"/>
            <a:ext cx="8501122" cy="22860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/>
              <a:t> </a:t>
            </a:r>
            <a:r>
              <a:rPr lang="ru-RU" sz="3600" b="1" dirty="0"/>
              <a:t>А ведь меня теперь в лётчики не возьмут, я узнавал: близоруких не берут, и космические корабли мне не водить.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01122" cy="164307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Укажите количество грамматических основ в </a:t>
            </a:r>
            <a:r>
              <a:rPr lang="ru-RU" sz="3600" b="1" dirty="0" err="1" smtClean="0"/>
              <a:t>предложении.Ответ</a:t>
            </a:r>
            <a:r>
              <a:rPr lang="ru-RU" sz="3600" b="1" dirty="0" smtClean="0"/>
              <a:t> </a:t>
            </a:r>
            <a:r>
              <a:rPr lang="ru-RU" sz="3600" b="1" dirty="0"/>
              <a:t>запишите цифрой.</a:t>
            </a:r>
          </a:p>
        </p:txBody>
      </p:sp>
      <p:sp>
        <p:nvSpPr>
          <p:cNvPr id="3" name="Овал 2"/>
          <p:cNvSpPr/>
          <p:nvPr/>
        </p:nvSpPr>
        <p:spPr>
          <a:xfrm>
            <a:off x="642910" y="2357430"/>
            <a:ext cx="3000396" cy="185738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ответ</a:t>
            </a:r>
            <a:endParaRPr lang="ru-RU" sz="6600" b="1" dirty="0"/>
          </a:p>
        </p:txBody>
      </p:sp>
      <p:sp>
        <p:nvSpPr>
          <p:cNvPr id="4" name="Овал 3"/>
          <p:cNvSpPr/>
          <p:nvPr/>
        </p:nvSpPr>
        <p:spPr>
          <a:xfrm>
            <a:off x="5429256" y="2285992"/>
            <a:ext cx="3000396" cy="185738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/>
              <a:t>2</a:t>
            </a:r>
            <a:endParaRPr lang="ru-RU" sz="13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429132"/>
            <a:ext cx="8501122" cy="22860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/>
              <a:t> </a:t>
            </a:r>
            <a:r>
              <a:rPr lang="ru-RU" sz="3600" b="1" dirty="0"/>
              <a:t>Боясь, что ему не поверят, он вытягивает из-за пазухи завёрнутый в клеёнку комсомольский билет. </a:t>
            </a:r>
            <a:endParaRPr lang="ru-RU" sz="3200" b="1" dirty="0"/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699</Words>
  <Application>Microsoft Office PowerPoint</Application>
  <PresentationFormat>Экран (4:3)</PresentationFormat>
  <Paragraphs>80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муртаза</dc:creator>
  <cp:lastModifiedBy>муртаза</cp:lastModifiedBy>
  <cp:revision>6</cp:revision>
  <dcterms:created xsi:type="dcterms:W3CDTF">2019-03-25T04:40:34Z</dcterms:created>
  <dcterms:modified xsi:type="dcterms:W3CDTF">2019-03-25T06:54:05Z</dcterms:modified>
</cp:coreProperties>
</file>