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activeX/activeX9.xml" ContentType="application/vnd.ms-office.activeX+xml"/>
  <Override PartName="/ppt/notesSlides/notesSlide7.xml" ContentType="application/vnd.openxmlformats-officedocument.presentationml.notesSlide+xml"/>
  <Override PartName="/ppt/activeX/activeX29.xml" ContentType="application/vnd.ms-office.activeX+xml"/>
  <Override PartName="/ppt/activeX/activeX38.xml" ContentType="application/vnd.ms-office.activeX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notesSlides/notesSlide5.xml" ContentType="application/vnd.openxmlformats-officedocument.presentationml.notesSlide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notesSlides/notesSlide3.xml" ContentType="application/vnd.openxmlformats-officedocument.presentationml.notesSlide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vbaProject.bin" ContentType="application/vnd.ms-office.vbaProject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activeX/activeX8.xml" ContentType="application/vnd.ms-office.activeX+xml"/>
  <Override PartName="/ppt/notesSlides/notesSlide6.xml" ContentType="application/vnd.openxmlformats-officedocument.presentationml.notesSlide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notesSlides/notesSlide4.xml" ContentType="application/vnd.openxmlformats-officedocument.presentationml.notesSlide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50"/>
    <a:srgbClr val="F2D212"/>
    <a:srgbClr val="F8FE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31.10.2014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31.10.2014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9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10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2.xml"/><Relationship Id="rId7" Type="http://schemas.openxmlformats.org/officeDocument/2006/relationships/slideLayout" Target="../slideLayouts/slideLayout2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2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3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5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6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7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8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Литература 8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8429684" cy="2686072"/>
          </a:xfrm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Тест по повести Н.В.Гоголя «Шинель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Автор-Эфендиев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М.М.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Повествователь: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не чувствуется,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его позиция выражена пафосом произведения.</a:t>
            </a:r>
          </a:p>
          <a:p>
            <a:pPr>
              <a:buNone/>
            </a:pPr>
            <a:r>
              <a:rPr lang="ru-RU" smtClean="0"/>
              <a:t>   </a:t>
            </a:r>
            <a:r>
              <a:rPr lang="ru-RU" smtClean="0"/>
              <a:t>проявляется как «я», 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9218" r:id="rId2" imgW="142920" imgH="361800"/>
      <p:control spid="9219" r:id="rId3" imgW="142920" imgH="504720"/>
      <p:control spid="9220" r:id="rId4" imgW="142920" imgH="581040"/>
      <p:control spid="922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вопрос10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Ответ1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Правильный ответ2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Ответ3</a:t>
            </a:r>
            <a:endParaRPr lang="ru-RU" dirty="0"/>
          </a:p>
        </p:txBody>
      </p:sp>
    </p:spTree>
    <p:controls>
      <p:control spid="10242" r:id="rId2" imgW="142920" imgH="361800"/>
      <p:control spid="10243" r:id="rId3" imgW="142920" imgH="504720"/>
      <p:control spid="10244" r:id="rId4" imgW="142920" imgH="581040"/>
      <p:control spid="1024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Количество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Количество верно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Оценка </a:t>
            </a:r>
            <a:endParaRPr lang="ru-RU" sz="2400" dirty="0"/>
          </a:p>
        </p:txBody>
      </p:sp>
    </p:spTree>
    <p:controls>
      <p:control spid="11266" r:id="rId2" imgW="933480" imgH="428760"/>
      <p:control spid="11267" r:id="rId3" imgW="933480" imgH="428760"/>
      <p:control spid="11268" r:id="rId4" imgW="933480" imgH="428760"/>
      <p:control spid="11269" r:id="rId5" imgW="2448000" imgH="723960"/>
      <p:control spid="11270" r:id="rId6" imgW="1152360" imgH="723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. «Шинель» – произведение: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романтическое,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сентиментальное,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реалистическое.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1026" r:id="rId2" imgW="142920" imgH="361800"/>
      <p:control spid="1027" r:id="rId3" imgW="142920" imgH="504720"/>
      <p:control spid="1028" r:id="rId4" imgW="142920" imgH="581040"/>
      <p:control spid="102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«</a:t>
            </a:r>
            <a:r>
              <a:rPr lang="ru-RU" i="1" dirty="0" smtClean="0"/>
              <a:t>Кривой глаз и рябизна по всему лицу» – это о ком: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об Акакии Акакиевиче,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о «значительном лице».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 </a:t>
            </a:r>
            <a:r>
              <a:rPr lang="ru-RU" dirty="0" smtClean="0"/>
              <a:t>Петровиче, </a:t>
            </a:r>
            <a:endParaRPr lang="ru-RU" dirty="0"/>
          </a:p>
        </p:txBody>
      </p:sp>
    </p:spTree>
    <p:controls>
      <p:control spid="2050" r:id="rId2" imgW="142920" imgH="361800"/>
      <p:control spid="2051" r:id="rId3" imgW="142920" imgH="504720"/>
      <p:control spid="2052" r:id="rId4" imgW="142920" imgH="581040"/>
      <p:control spid="205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Акакий Акакиевич служил в департаменте: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просвещения,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в одном…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иностранных </a:t>
            </a:r>
            <a:r>
              <a:rPr lang="ru-RU" dirty="0" smtClean="0"/>
              <a:t>дел, </a:t>
            </a:r>
            <a:endParaRPr lang="ru-RU" dirty="0"/>
          </a:p>
        </p:txBody>
      </p:sp>
    </p:spTree>
    <p:controls>
      <p:control spid="3074" r:id="rId2" imgW="142920" imgH="361800"/>
      <p:control spid="3075" r:id="rId3" imgW="142920" imgH="504720"/>
      <p:control spid="3076" r:id="rId4" imgW="142920" imgH="581040"/>
      <p:control spid="307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Имя Акакий Акакиевич получил: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по святцам,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кума настояла,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матушка дала.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4098" r:id="rId2" imgW="142920" imgH="361800"/>
      <p:control spid="4099" r:id="rId3" imgW="142920" imgH="504720"/>
      <p:control spid="4100" r:id="rId4" imgW="142920" imgH="581040"/>
      <p:control spid="410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«Значительное лицо»: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титулярный советник,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тайный советник.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генерал</a:t>
            </a:r>
            <a:r>
              <a:rPr lang="ru-RU" dirty="0" smtClean="0"/>
              <a:t>, </a:t>
            </a:r>
            <a:endParaRPr lang="ru-RU" dirty="0"/>
          </a:p>
        </p:txBody>
      </p:sp>
    </p:spTree>
    <p:controls>
      <p:control spid="5122" r:id="rId2" imgW="142920" imgH="361800"/>
      <p:control spid="5123" r:id="rId3" imgW="142920" imgH="504720"/>
      <p:control spid="5124" r:id="rId4" imgW="142920" imgH="581040"/>
      <p:control spid="512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Имя «значительного лица»: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Григорий Петрович,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Иван Иванович Ерошкин,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 smtClean="0"/>
              <a:t>то Иван Абрамович, не то Степан </a:t>
            </a:r>
            <a:r>
              <a:rPr lang="ru-RU" dirty="0" err="1" smtClean="0"/>
              <a:t>Варламович</a:t>
            </a:r>
            <a:r>
              <a:rPr lang="ru-RU" dirty="0" smtClean="0"/>
              <a:t>.</a:t>
            </a:r>
            <a:endParaRPr lang="ru-RU" dirty="0"/>
          </a:p>
        </p:txBody>
      </p:sp>
    </p:spTree>
    <p:controls>
      <p:control spid="6146" r:id="rId2" imgW="142920" imgH="361800"/>
      <p:control spid="6147" r:id="rId3" imgW="142920" imgH="504720"/>
      <p:control spid="6148" r:id="rId4" imgW="142920" imgH="581040"/>
      <p:control spid="614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Акакий Акакиевич: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был равнодушен к работе,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служил с любовью, с наслаждением.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 </a:t>
            </a:r>
            <a:r>
              <a:rPr lang="ru-RU" dirty="0" smtClean="0"/>
              <a:t>старался работать, чтобы не выгнали, 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7170" r:id="rId2" imgW="142920" imgH="361800"/>
      <p:control spid="7171" r:id="rId3" imgW="142920" imgH="504720"/>
      <p:control spid="7172" r:id="rId4" imgW="142920" imgH="581040"/>
      <p:control spid="717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Акакий Акакиевич: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отрицательный герой,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положительный герой,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противоречивый характер.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8194" r:id="rId2" imgW="142920" imgH="361800"/>
      <p:control spid="8195" r:id="rId3" imgW="142920" imgH="504720"/>
      <p:control spid="8196" r:id="rId4" imgW="142920" imgH="581040"/>
      <p:control spid="819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ллиметровка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Миллиметровка</Template>
  <TotalTime>0</TotalTime>
  <Words>199</Words>
  <Application>Microsoft Office PowerPoint</Application>
  <PresentationFormat>Экран (4:3)</PresentationFormat>
  <Paragraphs>80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Миллиметровка</vt:lpstr>
      <vt:lpstr>Литература 8 класс</vt:lpstr>
      <vt:lpstr>. «Шинель» – произведение: </vt:lpstr>
      <vt:lpstr> «Кривой глаз и рябизна по всему лицу» – это о ком:  </vt:lpstr>
      <vt:lpstr>Акакий Акакиевич служил в департаменте: </vt:lpstr>
      <vt:lpstr>Имя Акакий Акакиевич получил: </vt:lpstr>
      <vt:lpstr>«Значительное лицо»: </vt:lpstr>
      <vt:lpstr>Имя «значительного лица»: </vt:lpstr>
      <vt:lpstr>Акакий Акакиевич: </vt:lpstr>
      <vt:lpstr>Акакий Акакиевич:</vt:lpstr>
      <vt:lpstr>Повествователь:</vt:lpstr>
      <vt:lpstr>вопрос10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8 класс</dc:title>
  <dc:creator>эмм</dc:creator>
  <cp:lastModifiedBy/>
  <cp:revision>1</cp:revision>
  <dcterms:created xsi:type="dcterms:W3CDTF">2010-01-16T05:41:12Z</dcterms:created>
  <dcterms:modified xsi:type="dcterms:W3CDTF">2014-10-31T19:02:56Z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TC103626391049</vt:lpwstr>
  </property>
</Properties>
</file>