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9AD2-8E19-4E85-8BB4-0C2075AA2072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BAB9-084A-450B-A392-0CC875CC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5 октября 2018\download (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7929618" cy="1023938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5 октября 2018\download (5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7929618" cy="785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77867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ТЕСТ ПО РУССКОМУ ЯЗЫКУ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3 класс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строке все слова относятся к одной части речи?</a:t>
            </a:r>
            <a:endParaRPr lang="ru-RU" sz="2400" dirty="0" smtClean="0"/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071678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выйти,выход,ходить,смотреть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красный,краснеть,радостный,весёлый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книга, журнал, газета, писатель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прямой, прямо, прямота, выпрямил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Какие предлоги употребляются только с существительными в П.п.?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35743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357430"/>
            <a:ext cx="800105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по, за, о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800105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о, при, об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в, на, к</a:t>
            </a:r>
            <a:endParaRPr lang="ru-RU" sz="4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143512"/>
            <a:ext cx="800105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от,до,об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50019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 какой строке, верно выписаны главные члены предложения?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Птица в клетке спала неспокойно</a:t>
            </a:r>
            <a:r>
              <a:rPr lang="ru-RU" sz="2400" b="1" dirty="0" smtClean="0"/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птица в клетке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спала неспокойно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птица спала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спала в клетке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Отметьте слово, в котором все согласные твёрдые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72074"/>
            <a:ext cx="8001056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143248"/>
            <a:ext cx="7858180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самолёт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живёшь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грустишь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5072074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цирк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какой строке все слова нельзя переносить?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яма, олень, взгляд, змея, май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клей, бровь, якорь, чайка, медведь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дом,краска,снег,добро</a:t>
            </a:r>
            <a:endParaRPr lang="ru-RU" sz="4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горько, смех, гвоздь, хлеб, юла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строке во всех словах пропущена буква о?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357694"/>
            <a:ext cx="8001056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4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214950"/>
            <a:ext cx="8001056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214554"/>
            <a:ext cx="800105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т_релка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ш_фёр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ш_ссе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в_кзал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к_стёр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к_смонавт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ч_рный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ж_лтый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357694"/>
            <a:ext cx="800105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к_мбайн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с_ловей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с_лома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ст_лица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м_газин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з_лото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тр_ва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г_рох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строке во всех словах  пропущена буква а?</a:t>
            </a:r>
            <a:endParaRPr lang="ru-RU" sz="2400" dirty="0" smtClean="0"/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214554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7500958" y="6143644"/>
            <a:ext cx="1000132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2214554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б_гаж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в_гон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в_сток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завтр_к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б_рьба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к_робка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м_йка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р_бота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143380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р_кета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р_стение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в_кзал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к_ртофель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143512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р_ссказ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р_сстояние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з_вод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к_ртина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ЗДОРОВО ПОРАБОТАЛИ!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21444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слово, которое пишется с заглавной буквы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мурка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214686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кот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кошка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котёнок</a:t>
            </a:r>
            <a:endParaRPr lang="ru-RU" sz="4400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В какой строке не падежные вопросы?</a:t>
            </a: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07181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4554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214554"/>
            <a:ext cx="800105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кого? чего?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000372"/>
            <a:ext cx="800105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когда? куда? 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143380"/>
            <a:ext cx="800105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кем? чем?</a:t>
            </a:r>
            <a:endParaRPr lang="ru-RU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кого? что?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285884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строке все существительные являются неодушевлёнными?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143512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отец, бинокль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директор, сумка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ученица, мяч</a:t>
            </a:r>
            <a:endParaRPr lang="ru-RU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072074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тетрадь, альбом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35732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какой строке все существительные 2-го склонения?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071942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071678"/>
            <a:ext cx="80724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err="1" smtClean="0"/>
              <a:t>трава,лес,дом,ветер</a:t>
            </a:r>
            <a:endParaRPr lang="ru-RU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3071810"/>
            <a:ext cx="80724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солнце, растение, январь, метель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4071942"/>
            <a:ext cx="80724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3200" b="1" dirty="0" smtClean="0"/>
              <a:t>трамвай, хоккей, календарь, воскресенье</a:t>
            </a:r>
          </a:p>
          <a:p>
            <a:pPr algn="ctr"/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214950"/>
            <a:ext cx="80724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стол,друг,школа,класс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Какое существительное употребляется только во множественном числе?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3116"/>
            <a:ext cx="8001056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ножницы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143248"/>
            <a:ext cx="807249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ботинки</a:t>
            </a:r>
            <a:endParaRPr lang="ru-RU" sz="5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214818"/>
            <a:ext cx="807249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руки</a:t>
            </a:r>
            <a:endParaRPr lang="ru-RU" sz="6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5214950"/>
            <a:ext cx="807249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носки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285884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Укажи часть слова, без которой не может существовать слово.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071942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07167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приставка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окончание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071942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корень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суффикс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21444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какой строке все существительные 1-го склонения?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143512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00024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000240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радуга,звонок,собака,книга</a:t>
            </a:r>
            <a:endParaRPr lang="ru-RU" sz="4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143248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мама, </a:t>
            </a:r>
            <a:r>
              <a:rPr lang="ru-RU" sz="4400" b="1" dirty="0" err="1" smtClean="0"/>
              <a:t>семья,бокс,касса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214818"/>
            <a:ext cx="80724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паста,знамя,борода,дыня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5143512"/>
            <a:ext cx="80010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вода, корова, машина, юноша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71472" y="285728"/>
            <a:ext cx="8215370" cy="100013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Неверно определено склонение слова…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85992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6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000892" y="6215082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285992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дочь-3 </a:t>
            </a:r>
            <a:r>
              <a:rPr lang="ru-RU" sz="4400" b="1" dirty="0" err="1" smtClean="0"/>
              <a:t>скл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3286124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аллея-3 </a:t>
            </a:r>
            <a:r>
              <a:rPr lang="ru-RU" sz="4400" b="1" dirty="0" err="1" smtClean="0"/>
              <a:t>скл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4214818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лес- </a:t>
            </a:r>
            <a:r>
              <a:rPr lang="ru-RU" sz="4800" b="1" dirty="0" smtClean="0"/>
              <a:t>2 </a:t>
            </a:r>
            <a:r>
              <a:rPr lang="ru-RU" sz="4800" b="1" dirty="0" err="1" smtClean="0"/>
              <a:t>скл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214950"/>
            <a:ext cx="800105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мужчина- 1 </a:t>
            </a:r>
            <a:r>
              <a:rPr lang="ru-RU" sz="4000" b="1" dirty="0" err="1" smtClean="0"/>
              <a:t>скл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419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</dc:title>
  <dc:creator>муртаза</dc:creator>
  <cp:lastModifiedBy>муртаза</cp:lastModifiedBy>
  <cp:revision>29</cp:revision>
  <dcterms:created xsi:type="dcterms:W3CDTF">2018-10-30T07:42:06Z</dcterms:created>
  <dcterms:modified xsi:type="dcterms:W3CDTF">2018-10-31T07:24:44Z</dcterms:modified>
</cp:coreProperties>
</file>