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66" r:id="rId18"/>
    <p:sldId id="267" r:id="rId19"/>
    <p:sldId id="268" r:id="rId20"/>
    <p:sldId id="278" r:id="rId21"/>
    <p:sldId id="279" r:id="rId22"/>
    <p:sldId id="28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3200" b="1"/>
            </a:lvl1pPr>
            <a:extLst/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  <a:extLst/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20040"/>
            <a:ext cx="7858180" cy="1143000"/>
          </a:xfrm>
        </p:spPr>
        <p:txBody>
          <a:bodyPr>
            <a:normAutofit/>
          </a:bodyPr>
          <a:lstStyle>
            <a:lvl1pPr>
              <a:defRPr sz="3600"/>
            </a:lvl1pPr>
            <a:extLst/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D8CEAC-9D7D-45BC-AEB8-58ABADC86967}" type="datetimeFigureOut">
              <a:rPr lang="ru-RU" smtClean="0"/>
              <a:pPr/>
              <a:t>10.03.2010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DCEB6AE-1E4B-4DC6-9897-0CC6B1A85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 smtClean="0"/>
              <a:t>Введение в информатику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10-11 класс.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Математическая логика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Разрабатываются методы, позволяющие использовать достижения логики для анализа процессов переработки информации с помощью компьютеров.</a:t>
            </a:r>
            <a:endParaRPr lang="ru-RU" sz="1600" dirty="0"/>
          </a:p>
        </p:txBody>
      </p:sp>
      <p:pic>
        <p:nvPicPr>
          <p:cNvPr id="5" name="Содержимое 4" descr="edu_mathematics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762123" cy="19010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Теория автоматов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Методы, с помощью которых можно на основе моделей логического типа можно изучать процессы, протекающие в компьютере во вычислений.</a:t>
            </a:r>
            <a:endParaRPr lang="ru-RU" sz="1600" dirty="0"/>
          </a:p>
        </p:txBody>
      </p:sp>
      <p:pic>
        <p:nvPicPr>
          <p:cNvPr id="5" name="Содержимое 4" descr="1a6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6314" y="2357430"/>
            <a:ext cx="1533523" cy="180578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Вычислительная математика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Наука, направленная на создание методов, ориентированных для использования в компьютерах.</a:t>
            </a:r>
            <a:endParaRPr lang="ru-RU" sz="1600" dirty="0"/>
          </a:p>
        </p:txBody>
      </p:sp>
      <p:pic>
        <p:nvPicPr>
          <p:cNvPr id="5" name="Содержимое 4" descr="0d7bfbb42edcbbc148491e5164e3ef67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178300" y="2208276"/>
            <a:ext cx="3521075" cy="330981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Теория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Занимается изучением информации как таковой, выявлением общих свойств информации, законов, управляющих ее рождение, развитием и уничтожением.</a:t>
            </a:r>
            <a:endParaRPr lang="ru-RU" sz="1600" dirty="0"/>
          </a:p>
        </p:txBody>
      </p:sp>
      <p:pic>
        <p:nvPicPr>
          <p:cNvPr id="7" name="Содержимое 6" descr="AG00037_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57686" y="2143116"/>
            <a:ext cx="2124076" cy="24344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Теория кодирования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Изучает формы, в которые может быть «отлито» содержание любой конкретной информационной единицы. </a:t>
            </a:r>
            <a:endParaRPr lang="ru-RU" sz="1600" dirty="0"/>
          </a:p>
        </p:txBody>
      </p:sp>
      <p:pic>
        <p:nvPicPr>
          <p:cNvPr id="5" name="Содержимое 4" descr="schoolkids27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178300" y="2186661"/>
            <a:ext cx="3521075" cy="335304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Системный анализ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Наука, возникшая чуть более трех десятилетий назад. Системный анализ изучает структуру реальных объектов и дает способы их формализованного описания.</a:t>
            </a:r>
            <a:endParaRPr lang="ru-RU" sz="1600" dirty="0"/>
          </a:p>
        </p:txBody>
      </p:sp>
      <p:pic>
        <p:nvPicPr>
          <p:cNvPr id="5" name="Содержимое 4" descr="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178300" y="2613498"/>
            <a:ext cx="3521075" cy="249936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Теория принятия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Изучает общие схемы, используемые людьми при выборе нужного им решения из множества им предложенных вариантов.</a:t>
            </a:r>
            <a:endParaRPr lang="ru-RU" sz="1600" dirty="0"/>
          </a:p>
        </p:txBody>
      </p:sp>
      <p:pic>
        <p:nvPicPr>
          <p:cNvPr id="5" name="Содержимое 4" descr="othe_18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00694" y="2643182"/>
            <a:ext cx="1300160" cy="14581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Кибернетика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Кибернетика возникла в конце 40-х гг., когда Н. Винер впервые выдвинул идею о том, что системы управления в живых, неживых и других системах очень похожи.</a:t>
            </a:r>
          </a:p>
          <a:p>
            <a:r>
              <a:rPr lang="ru-RU" sz="1600" dirty="0" smtClean="0"/>
              <a:t>Кибернетика может рассматриваться как прикладная информатика в области создания и использования систем управления разной степени сложности.</a:t>
            </a:r>
          </a:p>
          <a:p>
            <a:r>
              <a:rPr lang="ru-RU" sz="1600" dirty="0" smtClean="0"/>
              <a:t>Существуют химическая кибернетика, юридическая кибернетика и т.п. </a:t>
            </a:r>
            <a:endParaRPr lang="ru-RU" sz="1600" dirty="0"/>
          </a:p>
        </p:txBody>
      </p:sp>
      <p:pic>
        <p:nvPicPr>
          <p:cNvPr id="5" name="Содержимое 4" descr="KZ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57686" y="2143116"/>
            <a:ext cx="1962151" cy="208201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Научное направление своим появлением полностью обязано вычислительным машинам.</a:t>
            </a:r>
            <a:endParaRPr lang="ru-RU" sz="1600" dirty="0"/>
          </a:p>
        </p:txBody>
      </p:sp>
      <p:pic>
        <p:nvPicPr>
          <p:cNvPr id="5" name="Содержимое 4" descr="computador04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29190" y="2500306"/>
            <a:ext cx="2305053" cy="242696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Искусственный интеллект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По времени возникновения это направление в информатике- самое молодое. Время его появления как научной дисциплины- начало 70-е годы </a:t>
            </a:r>
            <a:r>
              <a:rPr lang="en-US" sz="1600" dirty="0" smtClean="0"/>
              <a:t>XX </a:t>
            </a:r>
            <a:r>
              <a:rPr lang="ru-RU" sz="1600" dirty="0" smtClean="0"/>
              <a:t>столетия.</a:t>
            </a:r>
          </a:p>
          <a:p>
            <a:r>
              <a:rPr lang="ru-RU" sz="1600" dirty="0" smtClean="0"/>
              <a:t>Искусственный интеллект тесно связан с теоретической информатикой, откуда он заимствовал многие модели и методы. Столь же прочны связи этого направления и с кибернетикой.  </a:t>
            </a:r>
            <a:endParaRPr lang="ru-RU" sz="1600" dirty="0"/>
          </a:p>
        </p:txBody>
      </p:sp>
      <p:pic>
        <p:nvPicPr>
          <p:cNvPr id="5" name="Содержимое 4" descr="2c5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00628" y="3357562"/>
            <a:ext cx="2105025" cy="210106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7239000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План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Человек и информация</a:t>
            </a:r>
          </a:p>
          <a:p>
            <a:r>
              <a:rPr lang="ru-RU" sz="1600" dirty="0" smtClean="0"/>
              <a:t>Информация и общество</a:t>
            </a:r>
          </a:p>
          <a:p>
            <a:r>
              <a:rPr lang="ru-RU" sz="1600" dirty="0" smtClean="0"/>
              <a:t>Информатика как наука</a:t>
            </a:r>
          </a:p>
          <a:p>
            <a:r>
              <a:rPr lang="ru-RU" sz="1600" dirty="0" smtClean="0"/>
              <a:t>История развития</a:t>
            </a:r>
          </a:p>
          <a:p>
            <a:r>
              <a:rPr lang="ru-RU" sz="1600" dirty="0" smtClean="0"/>
              <a:t>Основные направления</a:t>
            </a:r>
          </a:p>
          <a:p>
            <a:r>
              <a:rPr lang="ru-RU" sz="1600" dirty="0" smtClean="0"/>
              <a:t>Теоретическая информатика</a:t>
            </a:r>
          </a:p>
          <a:p>
            <a:r>
              <a:rPr lang="ru-RU" sz="1600" dirty="0" smtClean="0"/>
              <a:t>Теории в информатике</a:t>
            </a:r>
          </a:p>
          <a:p>
            <a:r>
              <a:rPr lang="ru-RU" sz="1600" dirty="0" smtClean="0"/>
              <a:t>Кибернетика </a:t>
            </a:r>
          </a:p>
          <a:p>
            <a:r>
              <a:rPr lang="ru-RU" sz="1600" dirty="0" smtClean="0"/>
              <a:t>Программирование</a:t>
            </a:r>
          </a:p>
          <a:p>
            <a:r>
              <a:rPr lang="ru-RU" sz="1600" dirty="0" smtClean="0"/>
              <a:t>Искусственный интеллект</a:t>
            </a:r>
          </a:p>
          <a:p>
            <a:r>
              <a:rPr lang="ru-RU" sz="1600" dirty="0" smtClean="0"/>
              <a:t>Информационные системы</a:t>
            </a:r>
          </a:p>
          <a:p>
            <a:r>
              <a:rPr lang="ru-RU" sz="1600" dirty="0" smtClean="0"/>
              <a:t>Вычислительная техника</a:t>
            </a:r>
          </a:p>
          <a:p>
            <a:r>
              <a:rPr lang="ru-RU" sz="1600" dirty="0" smtClean="0"/>
              <a:t>Список литературы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Информационные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Начало этому направлению положили исследования в области </a:t>
            </a:r>
            <a:r>
              <a:rPr lang="ru-RU" sz="1600" dirty="0" err="1" smtClean="0"/>
              <a:t>документалистики</a:t>
            </a:r>
            <a:r>
              <a:rPr lang="ru-RU" sz="1600" dirty="0" smtClean="0"/>
              <a:t> и анализа научно-технической информации. Но своего истинного развития они достигли тогда, когда компьютеры прочно вошли в их состав. </a:t>
            </a:r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Вычислительная техника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Собственно вычислительная техника представляет собой самостоятельное направление исследований. В рамках этого направления решается немало задач, не имеющих прямого отношения к информатике и ее проблемам.</a:t>
            </a:r>
            <a:endParaRPr lang="ru-RU" sz="1600" dirty="0"/>
          </a:p>
        </p:txBody>
      </p:sp>
      <p:pic>
        <p:nvPicPr>
          <p:cNvPr id="5" name="Содержимое 4" descr="1c2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715008" y="3286124"/>
            <a:ext cx="1514474" cy="17010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err="1" smtClean="0"/>
              <a:t>Каймин</a:t>
            </a:r>
            <a:r>
              <a:rPr lang="ru-RU" sz="1600" dirty="0" smtClean="0"/>
              <a:t> Н.Д Информатика. Москва. ИНФКА-М. </a:t>
            </a:r>
            <a:r>
              <a:rPr lang="ru-RU" sz="1600" smtClean="0"/>
              <a:t>2001 г.</a:t>
            </a:r>
            <a:endParaRPr lang="ru-RU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Человек и информация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Человек живет в мире информации. Человек воспринимает окружающий мир (получает информацию) с помощью органов чувств. Полученная информация в форме зрительных, слуховых и других образов, хранится в его  памяти. </a:t>
            </a:r>
            <a:endParaRPr lang="ru-RU" sz="1600" dirty="0"/>
          </a:p>
        </p:txBody>
      </p:sp>
      <p:pic>
        <p:nvPicPr>
          <p:cNvPr id="5" name="Содержимое 4" descr="ytgygb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139868" y="2428868"/>
            <a:ext cx="2789586" cy="23574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Информация и общество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В процессе общения с другими людьми человек передает и получает информацию. Обмен информацией между людьми может осуществляться в различных формах (письменной, устной и др. ). Для обмена всегда используется определенный язык, понятный всем участвующим в общении.</a:t>
            </a:r>
            <a:endParaRPr lang="ru-RU" sz="1600" dirty="0"/>
          </a:p>
        </p:txBody>
      </p:sp>
      <p:pic>
        <p:nvPicPr>
          <p:cNvPr id="5" name="Содержимое 4" descr="25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178300" y="2613498"/>
            <a:ext cx="3521075" cy="249936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Информатика как наука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600" dirty="0" smtClean="0"/>
              <a:t>Информатика- наука, изучающая все аспекты получения, хранения, передачи и использования информации. Информатика стала развиваться с середины </a:t>
            </a:r>
            <a:r>
              <a:rPr lang="en-US" sz="1600" dirty="0" smtClean="0"/>
              <a:t>XX </a:t>
            </a:r>
            <a:r>
              <a:rPr lang="ru-RU" sz="1600" dirty="0" smtClean="0"/>
              <a:t>столетия, когда появились компьютеры, ориентированные на хранение и преобразование информации, и произошла компьютерная революция. Под этим понятием объединяют ряд научных направлений, исследующих информацию.</a:t>
            </a:r>
          </a:p>
          <a:p>
            <a:r>
              <a:rPr lang="ru-RU" sz="1600" dirty="0" smtClean="0"/>
              <a:t>Также как и другие науки делятся на теоретические и прикладные, информатика имеет такое деление.  </a:t>
            </a:r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1600" dirty="0" smtClean="0"/>
              <a:t>   </a:t>
            </a:r>
            <a:endParaRPr lang="ru-RU" sz="1600" dirty="0"/>
          </a:p>
        </p:txBody>
      </p:sp>
      <p:pic>
        <p:nvPicPr>
          <p:cNvPr id="5" name="Рисунок 4" descr="AG00030_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2500306"/>
            <a:ext cx="2362798" cy="23193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mtClean="0"/>
              <a:t>История развития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Появление вычислительных машин в 50-х годах создало до становления информатики необходимую ей аппаратную поддержку, нужную для хранения и переработки информации. Но, конечно, с информацией люди оперировали уже задолго до появления компьютеров. Начиная с древнего абака, дожившего до наших дней в виде конторских счетов создавались приспособления для обработки числовой информации. </a:t>
            </a:r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Механические устройства типа арифмометров, счетных электрических клавишных машин, счетно-аналитическая техника и многие другие приборы были нацелены на решение тех же задач, которые в полном объеме стали реализовываться в компьютерах. 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направления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dirty="0" smtClean="0"/>
              <a:t>Теоретическая информатика</a:t>
            </a:r>
          </a:p>
          <a:p>
            <a:r>
              <a:rPr lang="ru-RU" sz="1600" dirty="0" smtClean="0"/>
              <a:t>Кибернетика</a:t>
            </a:r>
          </a:p>
          <a:p>
            <a:r>
              <a:rPr lang="ru-RU" sz="1600" dirty="0" smtClean="0"/>
              <a:t>Программирование</a:t>
            </a:r>
          </a:p>
          <a:p>
            <a:r>
              <a:rPr lang="ru-RU" sz="1600" dirty="0" smtClean="0"/>
              <a:t>Искусственный интеллект</a:t>
            </a:r>
          </a:p>
          <a:p>
            <a:r>
              <a:rPr lang="ru-RU" sz="1600" dirty="0" smtClean="0"/>
              <a:t>Информационные системы</a:t>
            </a:r>
          </a:p>
          <a:p>
            <a:endParaRPr lang="ru-RU" dirty="0"/>
          </a:p>
        </p:txBody>
      </p:sp>
      <p:pic>
        <p:nvPicPr>
          <p:cNvPr id="4" name="Рисунок 3" descr="globu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18" y="2357430"/>
            <a:ext cx="2019300" cy="2095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Теоретическая информатика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Теоретическая информатика- математическая дисциплина. Она использует методы математики для обработки, передачи и хранения информации.</a:t>
            </a:r>
          </a:p>
          <a:p>
            <a:r>
              <a:rPr lang="ru-RU" sz="1600" dirty="0" smtClean="0"/>
              <a:t>В направление теоретической информатики входят дисциплины:</a:t>
            </a:r>
          </a:p>
          <a:p>
            <a:r>
              <a:rPr lang="ru-RU" sz="1600" dirty="0" smtClean="0"/>
              <a:t>Математическая логика</a:t>
            </a:r>
          </a:p>
          <a:p>
            <a:r>
              <a:rPr lang="ru-RU" sz="1600" dirty="0" smtClean="0"/>
              <a:t>Вычислительная математика и геометрия </a:t>
            </a:r>
          </a:p>
          <a:p>
            <a:r>
              <a:rPr lang="ru-RU" sz="1600" dirty="0" smtClean="0"/>
              <a:t>Теория информации</a:t>
            </a:r>
          </a:p>
          <a:p>
            <a:r>
              <a:rPr lang="ru-RU" sz="1600" dirty="0" smtClean="0"/>
              <a:t>Системный анализ</a:t>
            </a:r>
          </a:p>
          <a:p>
            <a:r>
              <a:rPr lang="ru-RU" sz="1600" dirty="0" smtClean="0"/>
              <a:t>Теория принятия решений</a:t>
            </a:r>
          </a:p>
          <a:p>
            <a:endParaRPr lang="ru-RU" sz="1600" dirty="0"/>
          </a:p>
        </p:txBody>
      </p:sp>
      <p:pic>
        <p:nvPicPr>
          <p:cNvPr id="5" name="Содержимое 4" descr="bookpen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67275" y="3163094"/>
            <a:ext cx="2143125" cy="1400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Теории в информатике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1600" dirty="0" smtClean="0"/>
          </a:p>
          <a:p>
            <a:r>
              <a:rPr lang="ru-RU" sz="1600" dirty="0" smtClean="0"/>
              <a:t>Теория автоматов</a:t>
            </a:r>
          </a:p>
          <a:p>
            <a:r>
              <a:rPr lang="ru-RU" sz="1600" dirty="0" smtClean="0"/>
              <a:t>Теория информации</a:t>
            </a:r>
          </a:p>
          <a:p>
            <a:r>
              <a:rPr lang="ru-RU" sz="1600" dirty="0" smtClean="0"/>
              <a:t>Теория кодирования</a:t>
            </a:r>
          </a:p>
          <a:p>
            <a:r>
              <a:rPr lang="ru-RU" sz="1600" dirty="0" smtClean="0"/>
              <a:t>Теория принятия решений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185</TotalTime>
  <Words>671</Words>
  <Application>Microsoft Office PowerPoint</Application>
  <PresentationFormat>Экран (4:3)</PresentationFormat>
  <Paragraphs>77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Изящная</vt:lpstr>
      <vt:lpstr>Введение в информатику</vt:lpstr>
      <vt:lpstr>План</vt:lpstr>
      <vt:lpstr>Человек и информация</vt:lpstr>
      <vt:lpstr>Информация и общество</vt:lpstr>
      <vt:lpstr>Информатика как наука</vt:lpstr>
      <vt:lpstr>История развития</vt:lpstr>
      <vt:lpstr>Основные направления</vt:lpstr>
      <vt:lpstr>Теоретическая информатика</vt:lpstr>
      <vt:lpstr>Теории в информатике</vt:lpstr>
      <vt:lpstr>Математическая логика</vt:lpstr>
      <vt:lpstr>Теория автоматов</vt:lpstr>
      <vt:lpstr>Вычислительная математика</vt:lpstr>
      <vt:lpstr>Теория информации</vt:lpstr>
      <vt:lpstr>Теория кодирования</vt:lpstr>
      <vt:lpstr>Системный анализ</vt:lpstr>
      <vt:lpstr>Теория принятия решений</vt:lpstr>
      <vt:lpstr>Кибернетика</vt:lpstr>
      <vt:lpstr>Программирование</vt:lpstr>
      <vt:lpstr>Искусственный интеллект</vt:lpstr>
      <vt:lpstr>Информационные системы</vt:lpstr>
      <vt:lpstr>Вычислительная техника</vt:lpstr>
      <vt:lpstr>Список литературы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информатику.</dc:title>
  <dc:creator>12</dc:creator>
  <cp:lastModifiedBy>User</cp:lastModifiedBy>
  <cp:revision>24</cp:revision>
  <dcterms:created xsi:type="dcterms:W3CDTF">2008-02-18T05:56:38Z</dcterms:created>
  <dcterms:modified xsi:type="dcterms:W3CDTF">2010-03-10T08:02:16Z</dcterms:modified>
</cp:coreProperties>
</file>