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>
                <a:alpha val="6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3520-6313-459E-B080-4CDF403B4B61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C0094-E3D4-49E1-80CA-E329EAEF65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156319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4762500" cy="2381250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Downloads\prezentacija_microsoft_office_powerpoi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8477250" cy="3533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сравнение.</a:t>
            </a:r>
          </a:p>
          <a:p>
            <a:pPr algn="ctr"/>
            <a:endParaRPr lang="ru-RU" sz="32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0" b="1" dirty="0" smtClean="0">
                <a:solidFill>
                  <a:schemeClr val="tx1"/>
                </a:solidFill>
              </a:rPr>
              <a:t>4</a:t>
            </a:r>
            <a:endParaRPr lang="ru-RU" sz="115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1) И грохнуло, обрушилось всё небо.</a:t>
            </a:r>
          </a:p>
          <a:p>
            <a:r>
              <a:rPr lang="ru-RU" sz="2400" b="1" dirty="0" smtClean="0"/>
              <a:t>2) За шумом никто не услышал, как упали и потекли капли дождя на стёклах.</a:t>
            </a:r>
          </a:p>
          <a:p>
            <a:r>
              <a:rPr lang="ru-RU" sz="2400" b="1" dirty="0" smtClean="0"/>
              <a:t>3) Запах влаги, прели, дождя и травы наполнил зал.</a:t>
            </a:r>
          </a:p>
          <a:p>
            <a:r>
              <a:rPr lang="ru-RU" sz="2400" b="1" dirty="0" smtClean="0"/>
              <a:t>4) Земля растрескалась, от зноя выцвело небо, и вдали, над горизонтом, висела мгла, будто пыль от стада.</a:t>
            </a:r>
          </a:p>
          <a:p>
            <a:pPr algn="ctr"/>
            <a:endParaRPr lang="ru-RU" sz="2400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Укажите предложение, в котором средством выразительности речи является фразеологизм.</a:t>
            </a:r>
          </a:p>
          <a:p>
            <a:pPr algn="ctr"/>
            <a:endParaRPr lang="ru-RU" sz="28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2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1) С ловкостью обезьяны лучница слезла пониже, повисла на ветке и, отпустив руки, спрыгнула на землю.</a:t>
            </a:r>
          </a:p>
          <a:p>
            <a:r>
              <a:rPr lang="ru-RU" b="1" dirty="0" smtClean="0"/>
              <a:t>2) Неудивительно, что она знает лес как свои пять пальцев, стреляет из лука и лазит по деревьям не хуже мальчишки.</a:t>
            </a:r>
          </a:p>
          <a:p>
            <a:r>
              <a:rPr lang="ru-RU" b="1" dirty="0" smtClean="0"/>
              <a:t>3) Он пригляделся: в кроне деревьев просвечивало небо, вокруг волновались и трепетали зелёные листья.</a:t>
            </a:r>
          </a:p>
          <a:p>
            <a:r>
              <a:rPr lang="ru-RU" b="1" dirty="0" smtClean="0"/>
              <a:t>4) На мгновение Косте почудилось, что в листве осины, растущей неподалёку, мелькнул неясный силуэт.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сравнение.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4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1</a:t>
            </a:r>
            <a:r>
              <a:rPr lang="ru-RU" b="1" dirty="0" smtClean="0"/>
              <a:t>) Ника говорила о повадках лесных зверей, а Костя, прикрыв глаза, слушал её рассказы и не заметил, как задремал.</a:t>
            </a:r>
          </a:p>
          <a:p>
            <a:r>
              <a:rPr lang="ru-RU" b="1" dirty="0" smtClean="0"/>
              <a:t>2) Тёмно-фиолетовые брызги ягод сплошь усыпали нежную зелень листочков.</a:t>
            </a:r>
          </a:p>
          <a:p>
            <a:r>
              <a:rPr lang="ru-RU" b="1" dirty="0" smtClean="0"/>
              <a:t>3) Просто сегодня у меня черничное настроение, значит, я — Черника.</a:t>
            </a:r>
          </a:p>
          <a:p>
            <a:r>
              <a:rPr lang="ru-RU" b="1" dirty="0" smtClean="0"/>
              <a:t>4) Она легко, словно шелест ветерка, заблудившегося в листве, скользила между разросшимися кустами и низко свисающими ветками деревьев.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1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1) Небо прохудилось, и потоки воды щедро полились на землю.</a:t>
            </a:r>
          </a:p>
          <a:p>
            <a:r>
              <a:rPr lang="ru-RU" sz="2000" b="1" dirty="0" smtClean="0"/>
              <a:t>2) Настроение у Кости было тоскливым, под стать погоде.</a:t>
            </a:r>
          </a:p>
          <a:p>
            <a:r>
              <a:rPr lang="ru-RU" sz="2000" b="1" dirty="0" smtClean="0"/>
              <a:t>3) Вскоре показался дачный посёлок, со всех сторон окружённый лесом.</a:t>
            </a:r>
          </a:p>
          <a:p>
            <a:r>
              <a:rPr lang="ru-RU" sz="2000" b="1" dirty="0" smtClean="0"/>
              <a:t>4) Это открытие так поразило его, что он забыл обо всём.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Укажите </a:t>
            </a:r>
            <a:r>
              <a:rPr lang="ru-RU" sz="2800" b="1" dirty="0" smtClean="0"/>
              <a:t>предложение, в котором средством выразительности речи является олицетворение.</a:t>
            </a:r>
          </a:p>
          <a:p>
            <a:pPr algn="ctr"/>
            <a:r>
              <a:rPr lang="ru-RU" sz="2800" b="1" dirty="0" smtClean="0"/>
              <a:t> </a:t>
            </a:r>
            <a:endParaRPr lang="ru-RU" b="1" dirty="0" smtClean="0"/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2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1) Девочка впервые так близко и на равных общалась с ровесником.</a:t>
            </a:r>
          </a:p>
          <a:p>
            <a:r>
              <a:rPr lang="ru-RU" b="1" dirty="0" smtClean="0"/>
              <a:t>2) Чтобы не обидеть девочку, Костя искоса глянул на акварель: из травы выглядывала нарядная ёлочка.</a:t>
            </a:r>
          </a:p>
          <a:p>
            <a:r>
              <a:rPr lang="ru-RU" b="1" dirty="0" smtClean="0"/>
              <a:t>3) Краски не успели просохнуть, как вдруг мальчик появился — будто почувствовал!</a:t>
            </a:r>
          </a:p>
          <a:p>
            <a:r>
              <a:rPr lang="ru-RU" b="1" dirty="0" smtClean="0"/>
              <a:t>4) Красные капли ягод алели на еловых ветках, будто на рождественской открытке.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Укажите предложение, в котором средством выразительности речи является фразеологизм.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4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1</a:t>
            </a:r>
            <a:r>
              <a:rPr lang="ru-RU" sz="1600" b="1" dirty="0" smtClean="0"/>
              <a:t>) Когда ему было лет девять, он часто приходил в зоопарк, где знал, казалось, каждую дырку в деревянном заборе, каждый закоулок между клетками.</a:t>
            </a:r>
          </a:p>
          <a:p>
            <a:r>
              <a:rPr lang="ru-RU" sz="1600" b="1" dirty="0" smtClean="0"/>
              <a:t>2) Однажды он принёс воды, когда медвежонок опрокинул полное ведро, и с тех пор она разрешила Тимофею помогать ей.</a:t>
            </a:r>
          </a:p>
          <a:p>
            <a:r>
              <a:rPr lang="ru-RU" sz="1600" b="1" dirty="0" smtClean="0"/>
              <a:t>3) Он помогает их переводить, ему доверили важное и почти опасное дело, и ни одна контролёрша не посмеет подойти и спросить у него билет, потому что он — с Машей, которую в зоопарке все знали.</a:t>
            </a:r>
          </a:p>
          <a:p>
            <a:r>
              <a:rPr lang="ru-RU" sz="1600" b="1" dirty="0" smtClean="0"/>
              <a:t>4) Он видел всё в </a:t>
            </a:r>
            <a:r>
              <a:rPr lang="ru-RU" sz="1600" b="1" dirty="0" err="1" smtClean="0"/>
              <a:t>розовом</a:t>
            </a:r>
            <a:r>
              <a:rPr lang="ru-RU" sz="1600" b="1" dirty="0" smtClean="0"/>
              <a:t> свете рядом с этой Машей.</a:t>
            </a:r>
          </a:p>
          <a:p>
            <a:pPr algn="ctr"/>
            <a:endParaRPr lang="ru-RU" sz="1600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Укажите предложение, в котором средством выразительности речи является фразеологизм.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4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1</a:t>
            </a:r>
            <a:r>
              <a:rPr lang="ru-RU" sz="1600" b="1" dirty="0" smtClean="0"/>
              <a:t>) Когда ему было лет девять, он часто приходил в зоопарк, где знал, казалось, каждую дырку в деревянном заборе, каждый закоулок между клетками.</a:t>
            </a:r>
          </a:p>
          <a:p>
            <a:r>
              <a:rPr lang="ru-RU" sz="1600" b="1" dirty="0" smtClean="0"/>
              <a:t>2) Однажды он принёс воды, когда медвежонок опрокинул полное ведро, и с тех пор она разрешила Тимофею помогать ей.</a:t>
            </a:r>
          </a:p>
          <a:p>
            <a:r>
              <a:rPr lang="ru-RU" sz="1600" b="1" dirty="0" smtClean="0"/>
              <a:t>3) Он помогает их переводить, ему доверили важное и почти опасное дело, и ни одна контролёрша не посмеет подойти и спросить у него билет, потому что он — с Машей, которую в зоопарке все знали.</a:t>
            </a:r>
          </a:p>
          <a:p>
            <a:r>
              <a:rPr lang="ru-RU" sz="1600" b="1" dirty="0" smtClean="0"/>
              <a:t>4) Он видел всё в </a:t>
            </a:r>
            <a:r>
              <a:rPr lang="ru-RU" sz="1600" b="1" dirty="0" err="1" smtClean="0"/>
              <a:t>розовом</a:t>
            </a:r>
            <a:r>
              <a:rPr lang="ru-RU" sz="1600" b="1" dirty="0" smtClean="0"/>
              <a:t> свете рядом с этой Машей.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сравнение.</a:t>
            </a:r>
          </a:p>
          <a:p>
            <a:pPr algn="ctr"/>
            <a:endParaRPr lang="ru-RU" sz="32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2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1) Ты будешь для меня единственным в целом свете…</a:t>
            </a:r>
          </a:p>
          <a:p>
            <a:r>
              <a:rPr lang="ru-RU" sz="2000" b="1" dirty="0" smtClean="0"/>
              <a:t>2) Но твоя походка позовёт меня, точно музыка, и я выйду из своего убежища.</a:t>
            </a:r>
          </a:p>
          <a:p>
            <a:r>
              <a:rPr lang="ru-RU" sz="2000" b="1" dirty="0" smtClean="0"/>
              <a:t>3) Но таких магазинов, где торговали бы друзьями, конечно, нет, и потому люди больше не имеют друзей.</a:t>
            </a:r>
          </a:p>
          <a:p>
            <a:r>
              <a:rPr lang="ru-RU" sz="2000" b="1" dirty="0" smtClean="0"/>
              <a:t>4) И вот настал час прощания.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sz="32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1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1) Погасшее небо плотнее прижалось к сонным волнам.</a:t>
            </a:r>
          </a:p>
          <a:p>
            <a:r>
              <a:rPr lang="ru-RU" sz="2000" b="1" dirty="0" smtClean="0"/>
              <a:t>2) </a:t>
            </a:r>
            <a:r>
              <a:rPr lang="ru-RU" sz="2000" b="1" dirty="0" err="1" smtClean="0"/>
              <a:t>Коста</a:t>
            </a:r>
            <a:r>
              <a:rPr lang="ru-RU" sz="2000" b="1" dirty="0" smtClean="0"/>
              <a:t> шёл по берегу, наклоняясь вперёд — против ветра.</a:t>
            </a:r>
          </a:p>
          <a:p>
            <a:r>
              <a:rPr lang="ru-RU" sz="2000" b="1" dirty="0" smtClean="0"/>
              <a:t>3) Собака посмотрела на него большими впалыми глазами и снова обратила взгляд к морю.</a:t>
            </a:r>
          </a:p>
          <a:p>
            <a:r>
              <a:rPr lang="ru-RU" sz="2000" b="1" dirty="0" smtClean="0"/>
              <a:t>4) Собака глухо зарычала, но не залаяла, не бросилась на неё.</a:t>
            </a:r>
          </a:p>
          <a:p>
            <a:pPr algn="ctr"/>
            <a:endParaRPr lang="ru-RU" sz="2000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2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1) Однажды он принёс в класс несколько тонких прутиков и поставил их в банку с водой.</a:t>
            </a:r>
          </a:p>
          <a:p>
            <a:r>
              <a:rPr lang="ru-RU" sz="2000" b="1" dirty="0" smtClean="0"/>
              <a:t>2) Это у него была такса — чёрная головешка на четырёх ножках.</a:t>
            </a:r>
          </a:p>
          <a:p>
            <a:r>
              <a:rPr lang="ru-RU" sz="2000" b="1" dirty="0" smtClean="0"/>
              <a:t>3) Он вызывающе зевал на уроках: зажмуривал глаза, морщил нос и широко разевал рот!</a:t>
            </a:r>
          </a:p>
          <a:p>
            <a:r>
              <a:rPr lang="ru-RU" sz="2000" b="1" dirty="0" smtClean="0"/>
              <a:t>4) Когда багульник зацвёл, все забыли, что </a:t>
            </a:r>
            <a:r>
              <a:rPr lang="ru-RU" sz="2000" b="1" dirty="0" err="1" smtClean="0"/>
              <a:t>Коста</a:t>
            </a:r>
            <a:r>
              <a:rPr lang="ru-RU" sz="2000" b="1" dirty="0" smtClean="0"/>
              <a:t> молчальник.</a:t>
            </a:r>
          </a:p>
          <a:p>
            <a:pPr algn="ctr"/>
            <a:endParaRPr lang="ru-RU" sz="1400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3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1) Над дверью висела синяя с белыми буквами вывеска: «Городской дом ребёнка».</a:t>
            </a:r>
          </a:p>
          <a:p>
            <a:r>
              <a:rPr lang="ru-RU" b="1" dirty="0"/>
              <a:t>2) За спиной у детской начальницы негромко гудел финский холодильник, а на окнах колыхались </a:t>
            </a:r>
            <a:r>
              <a:rPr lang="ru-RU" b="1" dirty="0" err="1"/>
              <a:t>розовые</a:t>
            </a:r>
            <a:r>
              <a:rPr lang="ru-RU" b="1" dirty="0"/>
              <a:t> занавески из красивой ткани.</a:t>
            </a:r>
          </a:p>
          <a:p>
            <a:r>
              <a:rPr lang="ru-RU" b="1" dirty="0"/>
              <a:t>3) А Николая била в висок ужасная мысль.</a:t>
            </a:r>
          </a:p>
          <a:p>
            <a:r>
              <a:rPr lang="ru-RU" b="1" dirty="0"/>
              <a:t>4) ...В большой и светлой комнате вдоль стен стояли рядами деревянные кроватки, а в них лежали младенцы.</a:t>
            </a:r>
          </a:p>
          <a:p>
            <a:pPr algn="ctr"/>
            <a:endParaRPr lang="ru-RU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sz="32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4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1) Мужчина встал перед старым человеком, воинственно расставив ноги, его крик заглушал стук колёс.</a:t>
            </a:r>
          </a:p>
          <a:p>
            <a:r>
              <a:rPr lang="ru-RU" sz="2000" b="1" dirty="0" smtClean="0"/>
              <a:t>2)  Наш вагон был относительно пуст — в нём ехали несколько домохозяек с детьми и пожилые люди.</a:t>
            </a:r>
          </a:p>
          <a:p>
            <a:r>
              <a:rPr lang="ru-RU" sz="2000" b="1" dirty="0" smtClean="0"/>
              <a:t>3) — С какой это стати я стану с тобой разговаривать?</a:t>
            </a:r>
          </a:p>
          <a:p>
            <a:r>
              <a:rPr lang="ru-RU" sz="2000" b="1" dirty="0" smtClean="0"/>
              <a:t>4) Он взглянул на работягу, в глазах его горел озорной огонёк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Укажите предложение, в котором средством выразительности речи является олицетворение.</a:t>
            </a:r>
            <a:endParaRPr lang="ru-RU" sz="28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3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1</a:t>
            </a:r>
            <a:r>
              <a:rPr lang="ru-RU" sz="1600" b="1" dirty="0" smtClean="0"/>
              <a:t>) Одну рябинку, росшую возле обочины современной бетонной дороги, на крутом повороте давило колёсами машин, царапало, мяло.</a:t>
            </a:r>
          </a:p>
          <a:p>
            <a:r>
              <a:rPr lang="ru-RU" sz="1600" b="1" dirty="0" smtClean="0"/>
              <a:t>2) Минут за десять, наверное, хохлатые нарядные работницы обчистили деревце.</a:t>
            </a:r>
          </a:p>
          <a:p>
            <a:r>
              <a:rPr lang="ru-RU" sz="1600" b="1" dirty="0" smtClean="0"/>
              <a:t>3) Дикая рябинка со своей благодарной и тихой душой услышала, приманила и накормила прихотливых лакомок-птичек, да и я однажды пощипал с веток ярких плодов.</a:t>
            </a:r>
          </a:p>
          <a:p>
            <a:r>
              <a:rPr lang="ru-RU" sz="1600" b="1" dirty="0" smtClean="0"/>
              <a:t>4) Следом календула появляется и всё-то лето светится горячими угольями ярко-жёлтых соцветий.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Укажите предложение, в котором средством выразительности речи является </a:t>
            </a:r>
            <a:r>
              <a:rPr lang="ru-RU" sz="2800" b="1" dirty="0" smtClean="0"/>
              <a:t>эпитет.</a:t>
            </a:r>
            <a:endParaRPr lang="ru-RU" sz="28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2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1) Но как-то </a:t>
            </a:r>
            <a:r>
              <a:rPr lang="ru-RU" b="1" dirty="0" err="1" smtClean="0"/>
              <a:t>Белогрудку</a:t>
            </a:r>
            <a:r>
              <a:rPr lang="ru-RU" b="1" dirty="0" smtClean="0"/>
              <a:t> выследили местные мальчишки, спустились за нею по косогору, притаились.</a:t>
            </a:r>
          </a:p>
          <a:p>
            <a:r>
              <a:rPr lang="ru-RU" b="1" dirty="0" smtClean="0"/>
              <a:t>2) Однажды поселилась в чащобе косогора, пожалуй, одна из самых скрытных зверушек — белогрудая куница.</a:t>
            </a:r>
          </a:p>
          <a:p>
            <a:r>
              <a:rPr lang="ru-RU" b="1" dirty="0" smtClean="0"/>
              <a:t>3) На следующий день </a:t>
            </a:r>
            <a:r>
              <a:rPr lang="ru-RU" b="1" dirty="0" err="1" smtClean="0"/>
              <a:t>Белогрудка</a:t>
            </a:r>
            <a:r>
              <a:rPr lang="ru-RU" b="1" dirty="0" smtClean="0"/>
              <a:t> прокралась на сеновал и осталась там до рассвета, а днём увидела своих малышей.</a:t>
            </a:r>
          </a:p>
          <a:p>
            <a:r>
              <a:rPr lang="ru-RU" b="1" dirty="0" smtClean="0"/>
              <a:t>4) Один из них вынес старую шапку, заглянул в неё…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2018 конец\screedbo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486275" cy="733425"/>
          </a:xfrm>
          <a:prstGeom prst="rect">
            <a:avLst/>
          </a:prstGeom>
          <a:noFill/>
        </p:spPr>
      </p:pic>
      <p:pic>
        <p:nvPicPr>
          <p:cNvPr id="1027" name="Picture 3" descr="D:\Documents and Settings\муртаза\Мои документы\2018 конец\download (10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476500"/>
            <a:ext cx="571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Укажите предложение, в котором средством выразительности речи является гипербола.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chemeClr val="tx1"/>
                </a:solidFill>
              </a:rPr>
              <a:t>1</a:t>
            </a:r>
            <a:endParaRPr lang="ru-RU" sz="80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/>
              <a:t>1) Ведь этот </a:t>
            </a:r>
            <a:r>
              <a:rPr lang="ru-RU" sz="2000" b="1" dirty="0" err="1"/>
              <a:t>Мурлышка</a:t>
            </a:r>
            <a:r>
              <a:rPr lang="ru-RU" sz="2000" b="1" dirty="0"/>
              <a:t> — вся её жизнь!</a:t>
            </a:r>
          </a:p>
          <a:p>
            <a:r>
              <a:rPr lang="ru-RU" sz="2000" b="1" dirty="0"/>
              <a:t>2) А вредная всё-таки, — он покрутил головой.</a:t>
            </a:r>
          </a:p>
          <a:p>
            <a:r>
              <a:rPr lang="ru-RU" sz="2000" b="1" dirty="0"/>
              <a:t>3) — Так что же, из-за вашего кота нам и поиграть нельзя? — дерзко спросил </a:t>
            </a:r>
            <a:r>
              <a:rPr lang="ru-RU" sz="2000" b="1" dirty="0" err="1"/>
              <a:t>Лёвка</a:t>
            </a:r>
            <a:r>
              <a:rPr lang="ru-RU" sz="2000" b="1" dirty="0"/>
              <a:t>.</a:t>
            </a:r>
          </a:p>
          <a:p>
            <a:r>
              <a:rPr lang="ru-RU" sz="2000" b="1" dirty="0"/>
              <a:t>4) Все соседи включились в поиски кота, а несчастная Марья Павловна совсем отчаялась и слегла с сердечным приступом.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сравнение.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3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/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1) ) Она возникла перед взглядом Алексея как-то вечером, в час бешеного приступа его боли, и мимо не прошла, задержалась.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2)  И неграмотная старуха бродила вечерами между коек, взбивая подушки, кладя компрессы на жаром пышущие лбы и приговаривая, приговаривая какие-то словечки, то ли убаюкивая ими, то ли сказку какую волшебную рассказывая.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3) Когда заканчивалось её дежурство, усаживалась теперь тётя Груня на табурет возле Алексея, смачивала уголком полотенца ссохшиеся, запёкшиеся его губы, и обтирала лицо, и подносила водички, и всё время гладила она его холодную, неживую руку и приговаривала, приговаривала, не жалея слов, мягких, как хорошая повязка.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4) Как же могла она, мать и жена, не ходить в палаты после дежурства, как могла не приговаривать своих ласковых слов, как могла не помочь Алексею?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1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1) Внизу царил смех, кипела радость, а там, на ступеньках, дрожала обида.</a:t>
            </a:r>
          </a:p>
          <a:p>
            <a:r>
              <a:rPr lang="ru-RU" sz="2400" b="1" dirty="0" smtClean="0"/>
              <a:t>2)  Но результат не заставил себя ждать.</a:t>
            </a:r>
          </a:p>
          <a:p>
            <a:r>
              <a:rPr lang="ru-RU" sz="2400" b="1" dirty="0" smtClean="0"/>
              <a:t>3) Первый класс мы закончили с таким результатом: пятерых детишек усыновили и удочерили.</a:t>
            </a:r>
          </a:p>
          <a:p>
            <a:r>
              <a:rPr lang="ru-RU" sz="2400" b="1" dirty="0" smtClean="0"/>
              <a:t>4)  На улице тишь, только шаркает метлой дворник.</a:t>
            </a:r>
          </a:p>
          <a:p>
            <a:r>
              <a:rPr lang="ru-RU" sz="24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1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1)  У дороги застыли вербы в серебряном пуху.</a:t>
            </a:r>
          </a:p>
          <a:p>
            <a:r>
              <a:rPr lang="ru-RU" sz="2000" b="1" dirty="0" smtClean="0"/>
              <a:t>2) Тетерева не спеша поклёвывали на берёзах почки, важно прохаживались по веткам.</a:t>
            </a:r>
          </a:p>
          <a:p>
            <a:r>
              <a:rPr lang="ru-RU" sz="2000" b="1" dirty="0" smtClean="0"/>
              <a:t>3) По рыхлому снегу ступали наугад, то и дело проваливаясь в колдобины.</a:t>
            </a:r>
          </a:p>
          <a:p>
            <a:r>
              <a:rPr lang="ru-RU" sz="2000" b="1" dirty="0" smtClean="0"/>
              <a:t>4) Миновали железнодорожное полотно и через поле по узкой тропе заспешили к ещё сонному, голубеющему вдали лесу.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Укажите предложение, в котором средством выразительности речи является олицетворение.</a:t>
            </a:r>
          </a:p>
          <a:p>
            <a:pPr algn="ctr"/>
            <a:endParaRPr lang="ru-RU" sz="28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chemeClr val="tx1"/>
                </a:solidFill>
              </a:rPr>
              <a:t>1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/>
          </a:p>
          <a:p>
            <a:r>
              <a:rPr lang="ru-RU" b="1" dirty="0" smtClean="0"/>
              <a:t>1) Например, опишите вьющийся куст этих красных цветов, которые тянутся через ограду, хотят заглянуть в комнату, посмотреть через стеклянную дверь, что мы тут с вами делаем...</a:t>
            </a:r>
          </a:p>
          <a:p>
            <a:r>
              <a:rPr lang="ru-RU" b="1" dirty="0" smtClean="0"/>
              <a:t>2) В противном случае ваш талант неизбежно оскудеет, высохнет, подобно колодцу, откуда долгое время не берут воду.</a:t>
            </a:r>
          </a:p>
          <a:p>
            <a:r>
              <a:rPr lang="ru-RU" b="1" dirty="0" smtClean="0"/>
              <a:t>3) Прислушивайтесь к своим чувствам, наблюдайте окружающий вас мир и пишите.</a:t>
            </a:r>
          </a:p>
          <a:p>
            <a:r>
              <a:rPr lang="ru-RU" b="1" dirty="0" smtClean="0"/>
              <a:t>4) И тогда перед вами откроется неисчерпаемый мир подлинной поэзии.</a:t>
            </a:r>
          </a:p>
          <a:p>
            <a:r>
              <a:rPr lang="ru-RU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Укажите предложение, в котором средством выразительности речи является метафора.</a:t>
            </a:r>
          </a:p>
          <a:p>
            <a:pPr algn="ctr"/>
            <a:endParaRPr lang="ru-RU" sz="3200" b="1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4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714752"/>
            <a:ext cx="8572560" cy="2786082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400" b="1" dirty="0" smtClean="0">
                <a:solidFill>
                  <a:schemeClr val="tx1"/>
                </a:solidFill>
              </a:rPr>
              <a:t>1)  Много историй и сказок знал дед, но все сказы начинал и завершал удалой или грустной песней.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2) Ребятишки всегда собирались вокруг него, ложились на траву, подперев кулачками непутёвые головы и </a:t>
            </a:r>
            <a:r>
              <a:rPr lang="ru-RU" sz="1400" b="1" dirty="0" err="1" smtClean="0">
                <a:solidFill>
                  <a:schemeClr val="tx1"/>
                </a:solidFill>
              </a:rPr>
              <a:t>пораскрыв</a:t>
            </a:r>
            <a:r>
              <a:rPr lang="ru-RU" sz="1400" b="1" dirty="0" smtClean="0">
                <a:solidFill>
                  <a:schemeClr val="tx1"/>
                </a:solidFill>
              </a:rPr>
              <a:t> рты, слушали, как сказку.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3)  — Шашки вон! — командовал старик, тряс узловатыми землистыми пальцами свой дубовый костыль и одним махом срубал метёлки жирной лебеды.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4)  Потом садился, долго сидел бесшумный, что-то перебирая сизыми губами, отыскивая, как на чётках, нужный камушек, и как бы сама собой сначала тихо, потом всё сильней и отчётливей, неторопливо и просторно, как сама степь, с губ его текла песня, грустная, горькая, как полынь, о казачке, не дождавшейся мужа с войны, и сиротинушках детках её, напрасно убитой горлице, об умирающем ямщике и наказе его или ещё о чём-то таком, что сердце сводило печалью, навёртывалась горячая слеза.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endParaRPr lang="ru-RU" sz="1200" b="1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85720" y="285728"/>
            <a:ext cx="8572560" cy="1357322"/>
          </a:xfrm>
          <a:prstGeom prst="round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Укажите предложение, в котором средством выразительности речи является фразеологизм.</a:t>
            </a:r>
          </a:p>
          <a:p>
            <a:pPr algn="ctr"/>
            <a:r>
              <a:rPr lang="ru-RU" sz="2800" b="1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Кольцо 2"/>
          <p:cNvSpPr/>
          <p:nvPr/>
        </p:nvSpPr>
        <p:spPr>
          <a:xfrm>
            <a:off x="357158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2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6357950" y="2000240"/>
            <a:ext cx="2428892" cy="1500198"/>
          </a:xfrm>
          <a:prstGeom prst="don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ответ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57158" y="3929066"/>
            <a:ext cx="8572560" cy="2571768"/>
          </a:xfrm>
          <a:prstGeom prst="flowChartTerminator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1) Если бы он родился человеком, то о нём обязательно написали бы книгу в серии «Жизнь замечательных людей».</a:t>
            </a:r>
          </a:p>
          <a:p>
            <a:r>
              <a:rPr lang="ru-RU" sz="2000" b="1" dirty="0" smtClean="0"/>
              <a:t>2) А я в этот момент готов был провалиться сквозь землю.</a:t>
            </a:r>
          </a:p>
          <a:p>
            <a:r>
              <a:rPr lang="ru-RU" sz="2000" b="1" dirty="0" smtClean="0"/>
              <a:t>3) Они с восторженным писком бегают по двору, мух гоняют, и этот здоровенный балбес с ними носится наперегонки.</a:t>
            </a:r>
          </a:p>
          <a:p>
            <a:r>
              <a:rPr lang="ru-RU" sz="2000" b="1" dirty="0" smtClean="0"/>
              <a:t>4) Они лениво сидели на цепи, свирепым рычанием прогоняли цыплят, если те лезли в их тарелку.</a:t>
            </a:r>
          </a:p>
          <a:p>
            <a:pPr algn="ctr"/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2857488" y="2000240"/>
            <a:ext cx="3429024" cy="1500198"/>
          </a:xfrm>
          <a:prstGeom prst="flowChartPredefinedProcess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FFC000"/>
                </a:solidFill>
              </a:rPr>
              <a:t>ОГЭ-2019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1894</Words>
  <Application>Microsoft Office PowerPoint</Application>
  <PresentationFormat>Экран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15</cp:revision>
  <dcterms:created xsi:type="dcterms:W3CDTF">2019-03-26T18:09:07Z</dcterms:created>
  <dcterms:modified xsi:type="dcterms:W3CDTF">2019-03-28T06:24:39Z</dcterms:modified>
</cp:coreProperties>
</file>