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06/relationships/vbaProject" Target="vbaProject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Value" ax:value="6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Value" ax:value="0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Value" ax:value="100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Value" ax:value="5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name="CommandButton1" r:id="rId2" imgW="1076400" imgH="495360"/>
      <p:control spid="7171" name="CommandButton2" r:id="rId3" imgW="1352520" imgH="495360"/>
      <p:control spid="7173" name="TextBox1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name="CommandButton1" r:id="rId2" imgW="1076400" imgH="495360"/>
      <p:control spid="2051" name="CommandButton2" r:id="rId3" imgW="1352520" imgH="495360"/>
      <p:control spid="2053" name="TextBox1" r:id="rId4" imgW="981000" imgH="219240"/>
      <p:control spid="2054" name="CommandButton4" r:id="rId5" imgW="590400" imgH="552600"/>
      <p:control spid="2055" name="CommandButton5" r:id="rId6" imgW="590400" imgH="552600"/>
      <p:control spid="2056" name="CommandButton6" r:id="rId7" imgW="590400" imgH="552600"/>
      <p:control spid="2057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name="CommandButton1" r:id="rId2" imgW="1076400" imgH="495360"/>
      <p:control spid="4099" name="CommandButton2" r:id="rId3" imgW="1352520" imgH="495360"/>
      <p:control spid="4101" name="TextBox1" r:id="rId4" imgW="990720" imgH="219240"/>
      <p:control spid="4102" name="CommandButton4" r:id="rId5" imgW="590400" imgH="552600"/>
      <p:control spid="4103" name="CommandButton5" r:id="rId6" imgW="590400" imgH="552600"/>
      <p:control spid="4104" name="CommandButton6" r:id="rId7" imgW="590400" imgH="552600"/>
      <p:control spid="4105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name="CommandButton1" r:id="rId2" imgW="1076400" imgH="495360"/>
      <p:control spid="5123" name="CommandButton2" r:id="rId3" imgW="1352520" imgH="495360"/>
      <p:control spid="5125" name="TextBox1" r:id="rId4" imgW="990720" imgH="219240"/>
      <p:control spid="5126" name="CommandButton4" r:id="rId5" imgW="590400" imgH="552600"/>
      <p:control spid="5127" name="CommandButton5" r:id="rId6" imgW="590400" imgH="552600"/>
      <p:control spid="5128" name="CommandButton6" r:id="rId7" imgW="590400" imgH="552600"/>
      <p:control spid="5129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name="CommandButton1" r:id="rId2" imgW="1076400" imgH="495360"/>
      <p:control spid="6147" name="CommandButton2" r:id="rId3" imgW="1352520" imgH="495360"/>
      <p:control spid="6149" name="TextBox1" r:id="rId4" imgW="990720" imgH="219240"/>
      <p:control spid="6150" name="CommandButton4" r:id="rId5" imgW="590400" imgH="552600"/>
      <p:control spid="6151" name="CommandButton5" r:id="rId6" imgW="590400" imgH="552600"/>
      <p:control spid="6152" name="CommandButton6" r:id="rId7" imgW="590400" imgH="552600"/>
      <p:control spid="6153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name="TextBox1" r:id="rId2" imgW="981000" imgH="219240"/>
      <p:control spid="8201" name="CommandButton1" r:id="rId3" imgW="5600880" imgH="800280"/>
      <p:control spid="8202" name="TextBox2" r:id="rId4" imgW="1209600" imgH="771480"/>
      <p:control spid="8203" name="CommandButton2" r:id="rId5" imgW="5600880" imgH="800280"/>
      <p:control spid="8204" name="TextBox3" r:id="rId6" imgW="1209600" imgH="771480"/>
      <p:control spid="8205" name="CommandButton3" r:id="rId7" imgW="5600880" imgH="800280"/>
      <p:control spid="8206" name="TextBox4" r:id="rId8" imgW="1209600" imgH="771480"/>
      <p:control spid="8207" name="CommandButton4" r:id="rId9" imgW="5600880" imgH="800280"/>
      <p:control spid="8208" name="TextBox5" r:id="rId10" imgW="1209600" imgH="771480"/>
      <p:control spid="8209" name="CommandButton5" r:id="rId11" imgW="3419640" imgH="800280"/>
      <p:control spid="8210" name="CommandButton6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Сложносочинённые предложения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507077" y="3887585"/>
            <a:ext cx="4921134" cy="1886990"/>
          </a:xfrm>
          <a:scene3d>
            <a:camera prst="isometricLeftDown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 smtClean="0"/>
              <a:t>Эфендиев</a:t>
            </a:r>
            <a:r>
              <a:rPr lang="ru-RU" dirty="0" smtClean="0"/>
              <a:t> Муртаза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МКОУ «</a:t>
            </a:r>
            <a:r>
              <a:rPr lang="ru-RU" sz="3200" dirty="0" err="1" smtClean="0">
                <a:solidFill>
                  <a:srgbClr val="FF0000"/>
                </a:solidFill>
              </a:rPr>
              <a:t>Игалинская</a:t>
            </a:r>
            <a:r>
              <a:rPr lang="ru-RU" sz="3200" dirty="0" smtClean="0">
                <a:solidFill>
                  <a:srgbClr val="FF0000"/>
                </a:solidFill>
              </a:rPr>
              <a:t> СОШ»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scene3d>
            <a:camera prst="isometricOffAxis2Top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</a:t>
            </a:r>
            <a:r>
              <a:rPr lang="ru-RU" b="1" dirty="0" smtClean="0">
                <a:solidFill>
                  <a:srgbClr val="FF0000"/>
                </a:solidFill>
              </a:rPr>
              <a:t>9 класс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73578" y="1092200"/>
            <a:ext cx="7930372" cy="480983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Ознакомьтесь с предложениями, выполните задания.</a:t>
            </a:r>
          </a:p>
          <a:p>
            <a:r>
              <a:rPr lang="ru-RU" sz="2800" dirty="0" smtClean="0"/>
              <a:t>А. </a:t>
            </a:r>
            <a:r>
              <a:rPr lang="ru-RU" sz="2800" i="1" dirty="0" smtClean="0"/>
              <a:t>Снег шуршит под ногами и ему больше уже не белеть на мостовой.</a:t>
            </a:r>
            <a:endParaRPr lang="ru-RU" sz="2800" dirty="0" smtClean="0"/>
          </a:p>
          <a:p>
            <a:r>
              <a:rPr lang="ru-RU" sz="2800" dirty="0" smtClean="0"/>
              <a:t>Б. </a:t>
            </a:r>
            <a:r>
              <a:rPr lang="ru-RU" sz="2800" i="1" dirty="0" smtClean="0"/>
              <a:t>Открыли дверь в сад, и оттуда повеяло тонким и вязким запахом.</a:t>
            </a:r>
            <a:endParaRPr lang="ru-RU" sz="2800" dirty="0" smtClean="0"/>
          </a:p>
          <a:p>
            <a:r>
              <a:rPr lang="ru-RU" sz="2800" dirty="0" smtClean="0"/>
              <a:t>В. </a:t>
            </a:r>
            <a:r>
              <a:rPr lang="ru-RU" sz="2800" i="1" dirty="0" smtClean="0"/>
              <a:t>Тихо дышит зимний лес, почуяв приближение весны, и постепенно пробуждается ото сна.</a:t>
            </a:r>
            <a:endParaRPr lang="ru-RU" sz="2800" dirty="0" smtClean="0"/>
          </a:p>
          <a:p>
            <a:r>
              <a:rPr lang="ru-RU" sz="2800" dirty="0" smtClean="0"/>
              <a:t>Г. </a:t>
            </a:r>
            <a:r>
              <a:rPr lang="ru-RU" sz="2800" i="1" dirty="0" smtClean="0"/>
              <a:t>В лесу тихо-тихо и пахнет сосняком и травой.</a:t>
            </a:r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b="1" dirty="0" smtClean="0"/>
              <a:t>1. Укажите предложение, в котором допущена ошибка в постановке знака препинания.</a:t>
            </a:r>
          </a:p>
          <a:p>
            <a:r>
              <a:rPr lang="ru-RU" sz="1400" dirty="0" smtClean="0"/>
              <a:t>А. </a:t>
            </a:r>
            <a:r>
              <a:rPr lang="ru-RU" sz="1400" i="1" dirty="0" smtClean="0"/>
              <a:t>Снег шуршит под ногами и ему больше уже не белеть на мостовой.</a:t>
            </a:r>
            <a:endParaRPr lang="ru-RU" sz="1400" dirty="0" smtClean="0"/>
          </a:p>
          <a:p>
            <a:r>
              <a:rPr lang="ru-RU" sz="1400" dirty="0" smtClean="0"/>
              <a:t>Б. </a:t>
            </a:r>
            <a:r>
              <a:rPr lang="ru-RU" sz="1400" i="1" dirty="0" smtClean="0"/>
              <a:t>Открыли дверь в сад, и оттуда повеяло тонким и вязким запахом.</a:t>
            </a:r>
            <a:endParaRPr lang="ru-RU" sz="1400" dirty="0" smtClean="0"/>
          </a:p>
          <a:p>
            <a:r>
              <a:rPr lang="ru-RU" sz="1400" dirty="0" smtClean="0"/>
              <a:t>В. </a:t>
            </a:r>
            <a:r>
              <a:rPr lang="ru-RU" sz="1400" i="1" dirty="0" smtClean="0"/>
              <a:t>Тихо дышит зимний лес, почуяв приближение весны, и постепенно пробуждается ото сна.</a:t>
            </a:r>
            <a:endParaRPr lang="ru-RU" sz="1400" dirty="0" smtClean="0"/>
          </a:p>
          <a:p>
            <a:r>
              <a:rPr lang="ru-RU" sz="1400" dirty="0" smtClean="0"/>
              <a:t>Г. </a:t>
            </a:r>
            <a:r>
              <a:rPr lang="ru-RU" sz="1400" i="1" dirty="0" smtClean="0"/>
              <a:t>В лесу тихо-тихо и пахнет сосняком и травой.</a:t>
            </a:r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2. Укажите сложносочинённые предложения.</a:t>
            </a:r>
          </a:p>
          <a:p>
            <a:r>
              <a:rPr lang="ru-RU" sz="1400" dirty="0" smtClean="0"/>
              <a:t>А. </a:t>
            </a:r>
            <a:r>
              <a:rPr lang="ru-RU" sz="1400" i="1" dirty="0" smtClean="0"/>
              <a:t>Снег шуршит под ногами и ему больше уже не белеть на мостовой.</a:t>
            </a:r>
            <a:endParaRPr lang="ru-RU" sz="1400" dirty="0" smtClean="0"/>
          </a:p>
          <a:p>
            <a:r>
              <a:rPr lang="ru-RU" sz="1400" dirty="0" smtClean="0"/>
              <a:t>Б. </a:t>
            </a:r>
            <a:r>
              <a:rPr lang="ru-RU" sz="1400" i="1" dirty="0" smtClean="0"/>
              <a:t>Открыли дверь в сад, и оттуда повеяло тонким и вязким запахом.</a:t>
            </a:r>
            <a:endParaRPr lang="ru-RU" sz="1400" dirty="0" smtClean="0"/>
          </a:p>
          <a:p>
            <a:r>
              <a:rPr lang="ru-RU" sz="1400" dirty="0" smtClean="0"/>
              <a:t>В. </a:t>
            </a:r>
            <a:r>
              <a:rPr lang="ru-RU" sz="1400" i="1" dirty="0" smtClean="0"/>
              <a:t>Тихо дышит зимний лес, почуяв приближение весны, и постепенно пробуждается ото сна.</a:t>
            </a:r>
            <a:endParaRPr lang="ru-RU" sz="1400" dirty="0" smtClean="0"/>
          </a:p>
          <a:p>
            <a:r>
              <a:rPr lang="ru-RU" sz="1400" dirty="0" smtClean="0"/>
              <a:t>Г. </a:t>
            </a:r>
            <a:r>
              <a:rPr lang="ru-RU" sz="1400" i="1" dirty="0" smtClean="0"/>
              <a:t>В лесу тихо-тихо и пахнет сосняком и травой.</a:t>
            </a:r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А,Б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FFC000"/>
                </a:solidFill>
              </a:rPr>
              <a:t>3. Найдите предложение с общим второстепенным членом.</a:t>
            </a:r>
          </a:p>
          <a:p>
            <a:r>
              <a:rPr lang="ru-RU" sz="1400" dirty="0" smtClean="0"/>
              <a:t>А. </a:t>
            </a:r>
            <a:r>
              <a:rPr lang="ru-RU" sz="1400" i="1" dirty="0" smtClean="0"/>
              <a:t>Снег шуршит под ногами и ему больше уже не белеть на мостовой.</a:t>
            </a:r>
            <a:endParaRPr lang="ru-RU" sz="1400" dirty="0" smtClean="0"/>
          </a:p>
          <a:p>
            <a:r>
              <a:rPr lang="ru-RU" sz="1400" dirty="0" smtClean="0"/>
              <a:t>Б. </a:t>
            </a:r>
            <a:r>
              <a:rPr lang="ru-RU" sz="1400" i="1" dirty="0" smtClean="0"/>
              <a:t>Открыли дверь в сад, и оттуда повеяло тонким и вязким запахом.</a:t>
            </a:r>
            <a:endParaRPr lang="ru-RU" sz="1400" dirty="0" smtClean="0"/>
          </a:p>
          <a:p>
            <a:r>
              <a:rPr lang="ru-RU" sz="1400" dirty="0" smtClean="0"/>
              <a:t>В. </a:t>
            </a:r>
            <a:r>
              <a:rPr lang="ru-RU" sz="1400" i="1" dirty="0" smtClean="0"/>
              <a:t>Тихо дышит зимний лес, почуяв приближение весны, и постепенно пробуждается ото сна.</a:t>
            </a:r>
            <a:endParaRPr lang="ru-RU" sz="1400" dirty="0" smtClean="0"/>
          </a:p>
          <a:p>
            <a:r>
              <a:rPr lang="ru-RU" sz="1400" dirty="0" smtClean="0"/>
              <a:t>Г. </a:t>
            </a:r>
            <a:r>
              <a:rPr lang="ru-RU" sz="1400" i="1" dirty="0" smtClean="0"/>
              <a:t>В лесу тихо-тихо и пахнет сосняком и травой.</a:t>
            </a:r>
            <a:endParaRPr lang="ru-RU" sz="1400" dirty="0" smtClean="0"/>
          </a:p>
          <a:p>
            <a:endParaRPr lang="ru-RU" sz="1400" dirty="0" smtClean="0"/>
          </a:p>
          <a:p>
            <a:pPr>
              <a:buNone/>
            </a:pP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4. Строение какого предложения соответствует схеме: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[неопределённо-личное], и  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[безличное]. </a:t>
            </a:r>
          </a:p>
          <a:p>
            <a:r>
              <a:rPr lang="ru-RU" sz="1400" dirty="0" smtClean="0"/>
              <a:t>А. </a:t>
            </a:r>
            <a:r>
              <a:rPr lang="ru-RU" sz="1400" i="1" dirty="0" smtClean="0"/>
              <a:t>Снег шуршит под ногами и ему больше уже не белеть на мостовой.</a:t>
            </a:r>
            <a:endParaRPr lang="ru-RU" sz="1400" dirty="0" smtClean="0"/>
          </a:p>
          <a:p>
            <a:r>
              <a:rPr lang="ru-RU" sz="1400" dirty="0" smtClean="0"/>
              <a:t>Б. </a:t>
            </a:r>
            <a:r>
              <a:rPr lang="ru-RU" sz="1400" i="1" dirty="0" smtClean="0"/>
              <a:t>Открыли дверь в сад, и оттуда повеяло тонким и вязким запахом.</a:t>
            </a:r>
            <a:endParaRPr lang="ru-RU" sz="1400" dirty="0" smtClean="0"/>
          </a:p>
          <a:p>
            <a:r>
              <a:rPr lang="ru-RU" sz="1400" dirty="0" smtClean="0"/>
              <a:t>В. </a:t>
            </a:r>
            <a:r>
              <a:rPr lang="ru-RU" sz="1400" i="1" dirty="0" smtClean="0"/>
              <a:t>Тихо дышит зимний лес, почуяв приближение весны, и постепенно пробуждается ото сна.</a:t>
            </a:r>
            <a:endParaRPr lang="ru-RU" sz="1400" dirty="0" smtClean="0"/>
          </a:p>
          <a:p>
            <a:r>
              <a:rPr lang="ru-RU" sz="1400" dirty="0" smtClean="0"/>
              <a:t>Г. </a:t>
            </a:r>
            <a:r>
              <a:rPr lang="ru-RU" sz="1400" i="1" dirty="0" smtClean="0"/>
              <a:t>В лесу тихо-тихо и пахнет сосняком и травой.</a:t>
            </a:r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B0F0"/>
                </a:solidFill>
              </a:rPr>
              <a:t>5. Какое значение вносит союз в сложносочинённое предложение </a:t>
            </a:r>
            <a:r>
              <a:rPr lang="ru-RU" b="1" i="1" dirty="0" smtClean="0">
                <a:solidFill>
                  <a:schemeClr val="tx1"/>
                </a:solidFill>
              </a:rPr>
              <a:t>То вдруг пустит трель соловей, то закрякает утка</a:t>
            </a:r>
            <a:r>
              <a:rPr lang="ru-RU" b="1" dirty="0" smtClean="0">
                <a:solidFill>
                  <a:schemeClr val="tx1"/>
                </a:solidFill>
              </a:rPr>
              <a:t>?</a:t>
            </a:r>
          </a:p>
          <a:p>
            <a:pPr>
              <a:buNone/>
            </a:pPr>
            <a:r>
              <a:rPr lang="ru-RU" dirty="0" smtClean="0"/>
              <a:t>А. Одновременность явлений.</a:t>
            </a:r>
          </a:p>
          <a:p>
            <a:pPr>
              <a:buNone/>
            </a:pPr>
            <a:r>
              <a:rPr lang="ru-RU" dirty="0" smtClean="0"/>
              <a:t>Б. Последовательность.</a:t>
            </a:r>
          </a:p>
          <a:p>
            <a:pPr>
              <a:buNone/>
            </a:pPr>
            <a:r>
              <a:rPr lang="ru-RU" dirty="0" smtClean="0"/>
              <a:t>В. Чередование.</a:t>
            </a:r>
          </a:p>
          <a:p>
            <a:pPr>
              <a:buNone/>
            </a:pPr>
            <a:r>
              <a:rPr lang="ru-RU" dirty="0" smtClean="0"/>
              <a:t>Г. Противопоставление.</a:t>
            </a: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6. </a:t>
            </a:r>
            <a:r>
              <a:rPr lang="ru-RU" dirty="0" smtClean="0"/>
              <a:t>Найдите предложение с союзом </a:t>
            </a:r>
            <a:r>
              <a:rPr lang="ru-RU" i="1" dirty="0" smtClean="0"/>
              <a:t>однако</a:t>
            </a:r>
            <a:r>
              <a:rPr lang="ru-RU" dirty="0" smtClean="0"/>
              <a:t> (знаки препинания не проставлены).</a:t>
            </a:r>
          </a:p>
          <a:p>
            <a:r>
              <a:rPr lang="ru-RU" dirty="0" smtClean="0"/>
              <a:t>А. </a:t>
            </a:r>
            <a:r>
              <a:rPr lang="ru-RU" i="1" dirty="0" smtClean="0"/>
              <a:t>В кустах раздался шорох однако вскоре он затих.</a:t>
            </a:r>
            <a:endParaRPr lang="ru-RU" dirty="0" smtClean="0"/>
          </a:p>
          <a:p>
            <a:r>
              <a:rPr lang="ru-RU" dirty="0" smtClean="0"/>
              <a:t>Б. </a:t>
            </a:r>
            <a:r>
              <a:rPr lang="ru-RU" i="1" dirty="0" smtClean="0"/>
              <a:t>В кустах раздался шорох вскоре однако он затих.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АБ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Нет союза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17.08.2015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460</Words>
  <Application>Microsoft Office PowerPoint</Application>
  <PresentationFormat>Экран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Сложносочинённые предложения</dc:title>
  <dc:creator>Муртаза2017</dc:creator>
  <cp:lastModifiedBy>муртаза</cp:lastModifiedBy>
  <cp:revision>19</cp:revision>
  <dcterms:created xsi:type="dcterms:W3CDTF">2010-02-09T18:22:56Z</dcterms:created>
  <dcterms:modified xsi:type="dcterms:W3CDTF">2015-08-17T14:25:32Z</dcterms:modified>
</cp:coreProperties>
</file>