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B621A-DA4B-4218-B3C5-E304A787F9B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7FA4B-E17D-40F8-961D-FA3FC3163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rgbClr val="DCEBF5">
                <a:alpha val="54000"/>
              </a:srgbClr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DE882-A7B8-4D93-B380-924A19E3A18D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E3579-1977-42A6-9B76-549853A94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5.xml"/><Relationship Id="rId18" Type="http://schemas.openxmlformats.org/officeDocument/2006/relationships/slide" Target="slide14.xml"/><Relationship Id="rId3" Type="http://schemas.openxmlformats.org/officeDocument/2006/relationships/slide" Target="slide19.xml"/><Relationship Id="rId21" Type="http://schemas.openxmlformats.org/officeDocument/2006/relationships/slide" Target="slide3.xml"/><Relationship Id="rId7" Type="http://schemas.openxmlformats.org/officeDocument/2006/relationships/slide" Target="slide17.xml"/><Relationship Id="rId12" Type="http://schemas.openxmlformats.org/officeDocument/2006/relationships/slide" Target="slide12.xml"/><Relationship Id="rId17" Type="http://schemas.openxmlformats.org/officeDocument/2006/relationships/slide" Target="slide13.xml"/><Relationship Id="rId2" Type="http://schemas.openxmlformats.org/officeDocument/2006/relationships/slide" Target="slide8.xml"/><Relationship Id="rId16" Type="http://schemas.openxmlformats.org/officeDocument/2006/relationships/slide" Target="slide18.xml"/><Relationship Id="rId20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slide" Target="slide11.xml"/><Relationship Id="rId5" Type="http://schemas.openxmlformats.org/officeDocument/2006/relationships/slide" Target="slide21.xml"/><Relationship Id="rId15" Type="http://schemas.openxmlformats.org/officeDocument/2006/relationships/slide" Target="slide7.xml"/><Relationship Id="rId10" Type="http://schemas.openxmlformats.org/officeDocument/2006/relationships/slide" Target="slide10.xml"/><Relationship Id="rId19" Type="http://schemas.openxmlformats.org/officeDocument/2006/relationships/slide" Target="slide9.xml"/><Relationship Id="rId4" Type="http://schemas.openxmlformats.org/officeDocument/2006/relationships/slide" Target="slide20.xml"/><Relationship Id="rId9" Type="http://schemas.openxmlformats.org/officeDocument/2006/relationships/slide" Target="slide15.xml"/><Relationship Id="rId14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925" y="889843"/>
            <a:ext cx="8792150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ВИКТОРИНА</a:t>
            </a:r>
          </a:p>
          <a:p>
            <a:pPr algn="ctr"/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«ВСПОМНИ ИМЕНА»</a:t>
            </a:r>
          </a:p>
          <a:p>
            <a:pPr algn="ctr"/>
            <a:r>
              <a:rPr lang="ru-RU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Автор-Эфендиев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М.М.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МКОУ «</a:t>
            </a:r>
            <a:r>
              <a:rPr lang="ru-RU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Игалинская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СОШ»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2018 год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Кто изобрел радио? 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92D050"/>
                </a:solidFill>
              </a:rPr>
              <a:t>А. С. Попов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Основатель и бессменный руководитель антивирусных исследований популярной российской компании «Лаборатория…..»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14348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92D050"/>
                </a:solidFill>
              </a:rPr>
              <a:t>Евгений Касперский</a:t>
            </a:r>
            <a:endParaRPr lang="ru-RU" sz="60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Кто является основоположником космонавтики?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92D050"/>
                </a:solidFill>
              </a:rPr>
              <a:t>К. Э. Циолковский</a:t>
            </a:r>
            <a:endParaRPr lang="ru-RU" sz="6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Кто первым вышел в открытый космос?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92D050"/>
                </a:solidFill>
              </a:rPr>
              <a:t>А. А. Леонов</a:t>
            </a:r>
            <a:endParaRPr lang="ru-RU" sz="88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Кто изобрел лампу накаливания?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92D050"/>
                </a:solidFill>
              </a:rPr>
              <a:t>Т. Эдисон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Кого называли “отцом русской авиации”? 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92D050"/>
                </a:solidFill>
              </a:rPr>
              <a:t>Н. Е. </a:t>
            </a:r>
            <a:r>
              <a:rPr lang="ru-RU" sz="7200" b="1" dirty="0" smtClean="0">
                <a:solidFill>
                  <a:srgbClr val="92D050"/>
                </a:solidFill>
              </a:rPr>
              <a:t>Жуковский</a:t>
            </a:r>
            <a:endParaRPr lang="ru-RU" sz="72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Датский физик, обнаруживший действие тока на магнитную стрелку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92D050"/>
                </a:solidFill>
              </a:rPr>
              <a:t>Х. Эрстед</a:t>
            </a:r>
            <a:endParaRPr lang="ru-RU" sz="115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Кто изучал свободное падение тел? 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92D050"/>
                </a:solidFill>
              </a:rPr>
              <a:t>Г. Галилей</a:t>
            </a:r>
            <a:endParaRPr lang="ru-RU" sz="115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 честь какого ученого названа основная единица измерения напряжения?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92D050"/>
                </a:solidFill>
              </a:rPr>
              <a:t>А. Вольта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Первая женщина-космонавт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92D050"/>
                </a:solidFill>
              </a:rPr>
              <a:t>В. В. Терешкова</a:t>
            </a:r>
            <a:endParaRPr lang="ru-RU" sz="72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 четырьмя стрелками 1">
            <a:hlinkClick r:id="rId2" action="ppaction://hlinksldjump"/>
          </p:cNvPr>
          <p:cNvSpPr/>
          <p:nvPr/>
        </p:nvSpPr>
        <p:spPr>
          <a:xfrm>
            <a:off x="1000100" y="2071678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Выноска с четырьмя стрелками 2">
            <a:hlinkClick r:id="rId3" action="ppaction://hlinksldjump"/>
          </p:cNvPr>
          <p:cNvSpPr/>
          <p:nvPr/>
        </p:nvSpPr>
        <p:spPr>
          <a:xfrm>
            <a:off x="2428860" y="485776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  <p:sp>
        <p:nvSpPr>
          <p:cNvPr id="4" name="Выноска с четырьмя стрелками 3">
            <a:hlinkClick r:id="rId4" action="ppaction://hlinksldjump"/>
          </p:cNvPr>
          <p:cNvSpPr/>
          <p:nvPr/>
        </p:nvSpPr>
        <p:spPr>
          <a:xfrm>
            <a:off x="3929058" y="485776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18</a:t>
            </a:r>
            <a:endParaRPr lang="ru-RU" dirty="0"/>
          </a:p>
        </p:txBody>
      </p:sp>
      <p:sp>
        <p:nvSpPr>
          <p:cNvPr id="5" name="Выноска с четырьмя стрелками 4">
            <a:hlinkClick r:id="rId5" action="ppaction://hlinksldjump"/>
          </p:cNvPr>
          <p:cNvSpPr/>
          <p:nvPr/>
        </p:nvSpPr>
        <p:spPr>
          <a:xfrm>
            <a:off x="5357818" y="485776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</a:t>
            </a:r>
            <a:endParaRPr lang="ru-RU" dirty="0"/>
          </a:p>
        </p:txBody>
      </p:sp>
      <p:sp>
        <p:nvSpPr>
          <p:cNvPr id="6" name="Выноска с четырьмя стрелками 5">
            <a:hlinkClick r:id="rId6" action="ppaction://hlinksldjump"/>
          </p:cNvPr>
          <p:cNvSpPr/>
          <p:nvPr/>
        </p:nvSpPr>
        <p:spPr>
          <a:xfrm>
            <a:off x="6786578" y="4929198"/>
            <a:ext cx="1285884" cy="1071570"/>
          </a:xfrm>
          <a:prstGeom prst="quadArrowCallout">
            <a:avLst>
              <a:gd name="adj1" fmla="val 18515"/>
              <a:gd name="adj2" fmla="val 18515"/>
              <a:gd name="adj3" fmla="val 18515"/>
              <a:gd name="adj4" fmla="val 48123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7" name="Выноска с четырьмя стрелками 6">
            <a:hlinkClick r:id="rId7" action="ppaction://hlinksldjump"/>
          </p:cNvPr>
          <p:cNvSpPr/>
          <p:nvPr/>
        </p:nvSpPr>
        <p:spPr>
          <a:xfrm>
            <a:off x="6786578" y="342900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8" name="Выноска с четырьмя стрелками 7">
            <a:hlinkClick r:id="rId8" action="ppaction://hlinksldjump"/>
          </p:cNvPr>
          <p:cNvSpPr/>
          <p:nvPr/>
        </p:nvSpPr>
        <p:spPr>
          <a:xfrm>
            <a:off x="5357818" y="342900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9" name="Выноска с четырьмя стрелками 8">
            <a:hlinkClick r:id="rId9" action="ppaction://hlinksldjump"/>
          </p:cNvPr>
          <p:cNvSpPr/>
          <p:nvPr/>
        </p:nvSpPr>
        <p:spPr>
          <a:xfrm>
            <a:off x="3929058" y="342900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10" name="Выноска с четырьмя стрелками 9">
            <a:hlinkClick r:id="rId10" action="ppaction://hlinksldjump"/>
          </p:cNvPr>
          <p:cNvSpPr/>
          <p:nvPr/>
        </p:nvSpPr>
        <p:spPr>
          <a:xfrm>
            <a:off x="3929058" y="200024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1" name="Выноска с четырьмя стрелками 10">
            <a:hlinkClick r:id="rId11" action="ppaction://hlinksldjump"/>
          </p:cNvPr>
          <p:cNvSpPr/>
          <p:nvPr/>
        </p:nvSpPr>
        <p:spPr>
          <a:xfrm>
            <a:off x="5286380" y="200024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2" name="Выноска с четырьмя стрелками 11">
            <a:hlinkClick r:id="rId12" action="ppaction://hlinksldjump"/>
          </p:cNvPr>
          <p:cNvSpPr/>
          <p:nvPr/>
        </p:nvSpPr>
        <p:spPr>
          <a:xfrm>
            <a:off x="6786578" y="200024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3" name="Выноска с четырьмя стрелками 12">
            <a:hlinkClick r:id="rId13" action="ppaction://hlinksldjump"/>
          </p:cNvPr>
          <p:cNvSpPr/>
          <p:nvPr/>
        </p:nvSpPr>
        <p:spPr>
          <a:xfrm>
            <a:off x="3857620" y="500042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Выноска с четырьмя стрелками 13">
            <a:hlinkClick r:id="rId14" action="ppaction://hlinksldjump"/>
          </p:cNvPr>
          <p:cNvSpPr/>
          <p:nvPr/>
        </p:nvSpPr>
        <p:spPr>
          <a:xfrm>
            <a:off x="5286380" y="500042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5" name="Выноска с четырьмя стрелками 14">
            <a:hlinkClick r:id="rId15" action="ppaction://hlinksldjump"/>
          </p:cNvPr>
          <p:cNvSpPr/>
          <p:nvPr/>
        </p:nvSpPr>
        <p:spPr>
          <a:xfrm>
            <a:off x="6786578" y="500042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6" name="Выноска с четырьмя стрелками 15">
            <a:hlinkClick r:id="rId16" action="ppaction://hlinksldjump"/>
          </p:cNvPr>
          <p:cNvSpPr/>
          <p:nvPr/>
        </p:nvSpPr>
        <p:spPr>
          <a:xfrm>
            <a:off x="1071538" y="485776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17" name="Выноска с четырьмя стрелками 16">
            <a:hlinkClick r:id="rId17" action="ppaction://hlinksldjump"/>
          </p:cNvPr>
          <p:cNvSpPr/>
          <p:nvPr/>
        </p:nvSpPr>
        <p:spPr>
          <a:xfrm>
            <a:off x="1000100" y="342900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8" name="Выноска с четырьмя стрелками 17">
            <a:hlinkClick r:id="rId18" action="ppaction://hlinksldjump"/>
          </p:cNvPr>
          <p:cNvSpPr/>
          <p:nvPr/>
        </p:nvSpPr>
        <p:spPr>
          <a:xfrm>
            <a:off x="2500298" y="342900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19" name="Выноска с четырьмя стрелками 18">
            <a:hlinkClick r:id="rId19" action="ppaction://hlinksldjump"/>
          </p:cNvPr>
          <p:cNvSpPr/>
          <p:nvPr/>
        </p:nvSpPr>
        <p:spPr>
          <a:xfrm>
            <a:off x="2428860" y="200024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20" name="Выноска с четырьмя стрелками 19">
            <a:hlinkClick r:id="rId20" action="ppaction://hlinksldjump"/>
          </p:cNvPr>
          <p:cNvSpPr/>
          <p:nvPr/>
        </p:nvSpPr>
        <p:spPr>
          <a:xfrm>
            <a:off x="2428860" y="57148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1" name="Выноска с четырьмя стрелками 20">
            <a:hlinkClick r:id="rId21" action="ppaction://hlinksldjump"/>
          </p:cNvPr>
          <p:cNvSpPr/>
          <p:nvPr/>
        </p:nvSpPr>
        <p:spPr>
          <a:xfrm>
            <a:off x="1000100" y="571480"/>
            <a:ext cx="1285884" cy="1071570"/>
          </a:xfrm>
          <a:prstGeom prst="quadArrowCallou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Дочь какого великого английского поэта считается первым в мире программистом?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92D050"/>
                </a:solidFill>
              </a:rPr>
              <a:t>Ада Лавлейс – дочь лорда </a:t>
            </a:r>
            <a:r>
              <a:rPr lang="ru-RU" sz="4000" b="1" dirty="0" err="1" smtClean="0">
                <a:solidFill>
                  <a:srgbClr val="92D050"/>
                </a:solidFill>
              </a:rPr>
              <a:t>Джоржа</a:t>
            </a:r>
            <a:r>
              <a:rPr lang="ru-RU" sz="4000" b="1" dirty="0" smtClean="0">
                <a:solidFill>
                  <a:srgbClr val="92D050"/>
                </a:solidFill>
              </a:rPr>
              <a:t> Байрона</a:t>
            </a:r>
            <a:endParaRPr lang="ru-RU" sz="40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Кто впервые измерил атмосферное давление?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92D050"/>
                </a:solidFill>
              </a:rPr>
              <a:t>Э. Торричелли</a:t>
            </a:r>
            <a:endParaRPr lang="ru-RU" sz="8000" b="1" dirty="0">
              <a:solidFill>
                <a:srgbClr val="92D050"/>
              </a:solidFill>
            </a:endParaRPr>
          </a:p>
        </p:txBody>
      </p:sp>
      <p:sp>
        <p:nvSpPr>
          <p:cNvPr id="8" name="Управляющая кнопка: возврат 7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Кто изобрел кинематограф?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92D050"/>
                </a:solidFill>
              </a:rPr>
              <a:t>Братья Люмьер</a:t>
            </a:r>
            <a:endParaRPr lang="ru-RU" sz="80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429684" cy="52014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УДАЧИ </a:t>
            </a:r>
          </a:p>
          <a:p>
            <a:pPr algn="ctr"/>
            <a:r>
              <a:rPr lang="ru-RU" sz="1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ВАМ!</a:t>
            </a:r>
            <a:endParaRPr lang="ru-RU" sz="1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Компьютерный магнат, основатель и владелец корпорации </a:t>
            </a:r>
            <a:r>
              <a:rPr lang="ru-RU" sz="2800" b="1" dirty="0" err="1" smtClean="0">
                <a:solidFill>
                  <a:srgbClr val="FF0000"/>
                </a:solidFill>
              </a:rPr>
              <a:t>Microsoft</a:t>
            </a:r>
            <a:r>
              <a:rPr lang="ru-RU" sz="2800" b="1" dirty="0" smtClean="0">
                <a:solidFill>
                  <a:srgbClr val="FF0000"/>
                </a:solidFill>
              </a:rPr>
              <a:t>, свою первую программу создал в 13 лет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92D050"/>
                </a:solidFill>
              </a:rPr>
              <a:t>Билл Гейтс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Английский физик, член Лондонского королевского общества, изучал строение атома и радиоактивные процессы, впервые осуществил расщепление ядра атома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92D050"/>
                </a:solidFill>
              </a:rPr>
              <a:t>Эрнест Резерфорд</a:t>
            </a:r>
            <a:endParaRPr lang="ru-RU" sz="6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Он открыл один из законов электричества в 1785 году, используя для этого крутильные весы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92D050"/>
                </a:solidFill>
              </a:rPr>
              <a:t>Шарль Кулон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Он открыл теоретически и подтвердил на опыте закон, выражающий связь между силой тока в цепи, напряжением и сопротивлением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92D050"/>
                </a:solidFill>
              </a:rPr>
              <a:t>Ом Георг</a:t>
            </a:r>
            <a:endParaRPr lang="ru-RU" sz="138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Он создал первую теорию, которая выражала связь электрических и магнитных явлений, ему принадлежит гипотеза о природе магнетизма, он ввёл в физику понятие “электрический ток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92D050"/>
                </a:solidFill>
              </a:rPr>
              <a:t>АМПЕР</a:t>
            </a:r>
            <a:endParaRPr lang="ru-RU" sz="138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Он в 17 веке сконструировал первую счетную машину, а его именем назван один из языков программирования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92D050"/>
                </a:solidFill>
              </a:rPr>
              <a:t>Блез Паскаль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7429552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Кто создал первый русский университет?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Выноска со стрелками влево/вправо 2"/>
          <p:cNvSpPr/>
          <p:nvPr/>
        </p:nvSpPr>
        <p:spPr>
          <a:xfrm>
            <a:off x="3643306" y="5572140"/>
            <a:ext cx="2071702" cy="857256"/>
          </a:xfrm>
          <a:prstGeom prst="leftRightArrowCallou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785786" y="2143116"/>
            <a:ext cx="7929618" cy="2357454"/>
          </a:xfrm>
          <a:prstGeom prst="plaqu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92D050"/>
                </a:solidFill>
              </a:rPr>
              <a:t>М.В.ЛОМОНОСОВ</a:t>
            </a:r>
            <a:endParaRPr lang="ru-RU" sz="6600" b="1" dirty="0">
              <a:solidFill>
                <a:srgbClr val="92D05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48" y="5929330"/>
            <a:ext cx="1071570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311</Words>
  <Application>Microsoft Office PowerPoint</Application>
  <PresentationFormat>Экран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Вспомни имена</dc:title>
  <dc:creator>муртаза2018</dc:creator>
  <cp:lastModifiedBy>муртаза</cp:lastModifiedBy>
  <cp:revision>11</cp:revision>
  <dcterms:created xsi:type="dcterms:W3CDTF">2018-10-27T15:15:04Z</dcterms:created>
  <dcterms:modified xsi:type="dcterms:W3CDTF">2018-10-29T12:08:43Z</dcterms:modified>
</cp:coreProperties>
</file>