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8" r:id="rId3"/>
    <p:sldId id="259" r:id="rId4"/>
    <p:sldId id="278" r:id="rId5"/>
    <p:sldId id="260" r:id="rId6"/>
    <p:sldId id="279" r:id="rId7"/>
    <p:sldId id="261" r:id="rId8"/>
    <p:sldId id="280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8E274B-0055-4EF7-88DB-9C908A05C4A0}" type="datetimeFigureOut">
              <a:rPr lang="ru-RU" smtClean="0"/>
              <a:pPr/>
              <a:t>07.05.2016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9CE938-E6B5-4D5F-8172-4F6A7BD3CDC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CE938-E6B5-4D5F-8172-4F6A7BD3CDC5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7" descr="C:\Users\Виктория\Pictures\Изображения 2015 апр\9 мая\0_78d12_720444bf_orig.png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80528" y="0"/>
            <a:ext cx="428625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41277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321297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0D3BB-3F0F-4199-8509-4E4AA80681CA}" type="datetimeFigureOut">
              <a:rPr lang="ru-RU" smtClean="0"/>
              <a:pPr/>
              <a:t>07.05.2016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54958-A1A1-4D25-A88A-07C7D0D620BE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38" name="Picture 14" descr="C:\Users\Виктория\Pictures\Изображения 2015 апр\9 мая\0_ab434_5488d00c_XL — копия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0"/>
            <a:ext cx="1887488" cy="1804703"/>
          </a:xfrm>
          <a:prstGeom prst="rect">
            <a:avLst/>
          </a:prstGeom>
          <a:noFill/>
        </p:spPr>
      </p:pic>
      <p:pic>
        <p:nvPicPr>
          <p:cNvPr id="1040" name="Picture 16" descr="C:\Users\Виктория\Pictures\Изображения 2015 апр\9 мая\0_ab43c_59d0d94f_XL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4547624"/>
            <a:ext cx="3347864" cy="2310376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30000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0D3BB-3F0F-4199-8509-4E4AA80681CA}" type="datetimeFigureOut">
              <a:rPr lang="ru-RU" smtClean="0"/>
              <a:pPr/>
              <a:t>07.05.2016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54958-A1A1-4D25-A88A-07C7D0D620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0000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0D3BB-3F0F-4199-8509-4E4AA80681CA}" type="datetimeFigureOut">
              <a:rPr lang="ru-RU" smtClean="0"/>
              <a:pPr/>
              <a:t>07.05.2016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54958-A1A1-4D25-A88A-07C7D0D620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0000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0D3BB-3F0F-4199-8509-4E4AA80681CA}" type="datetimeFigureOut">
              <a:rPr lang="ru-RU" smtClean="0"/>
              <a:pPr/>
              <a:t>07.05.2016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54958-A1A1-4D25-A88A-07C7D0D620BE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7" descr="C:\Users\Виктория\Pictures\Изображения 2015 апр\9 мая\0_78d12_720444bf_orig.png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80528" y="0"/>
            <a:ext cx="428625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30000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0D3BB-3F0F-4199-8509-4E4AA80681CA}" type="datetimeFigureOut">
              <a:rPr lang="ru-RU" smtClean="0"/>
              <a:pPr/>
              <a:t>07.05.2016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54958-A1A1-4D25-A88A-07C7D0D620BE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7" descr="C:\Users\Виктория\Pictures\Изображения 2015 апр\9 мая\0_78d12_720444bf_orig.png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80528" y="0"/>
            <a:ext cx="428625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30000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0D3BB-3F0F-4199-8509-4E4AA80681CA}" type="datetimeFigureOut">
              <a:rPr lang="ru-RU" smtClean="0"/>
              <a:pPr/>
              <a:t>07.05.2016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54958-A1A1-4D25-A88A-07C7D0D620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0000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0D3BB-3F0F-4199-8509-4E4AA80681CA}" type="datetimeFigureOut">
              <a:rPr lang="ru-RU" smtClean="0"/>
              <a:pPr/>
              <a:t>07.05.2016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54958-A1A1-4D25-A88A-07C7D0D620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0000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0D3BB-3F0F-4199-8509-4E4AA80681CA}" type="datetimeFigureOut">
              <a:rPr lang="ru-RU" smtClean="0"/>
              <a:pPr/>
              <a:t>07.05.2016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54958-A1A1-4D25-A88A-07C7D0D620BE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6" name="Picture 7" descr="C:\Users\Виктория\Pictures\Изображения 2015 апр\9 мая\0_78d12_720444bf_orig.png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80528" y="0"/>
            <a:ext cx="428625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30000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0D3BB-3F0F-4199-8509-4E4AA80681CA}" type="datetimeFigureOut">
              <a:rPr lang="ru-RU" smtClean="0"/>
              <a:pPr/>
              <a:t>07.05.2016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54958-A1A1-4D25-A88A-07C7D0D620BE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5" name="Picture 7" descr="C:\Users\Виктория\Pictures\Изображения 2015 апр\9 мая\0_78d12_720444bf_orig.png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80528" y="0"/>
            <a:ext cx="428625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30000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0D3BB-3F0F-4199-8509-4E4AA80681CA}" type="datetimeFigureOut">
              <a:rPr lang="ru-RU" smtClean="0"/>
              <a:pPr/>
              <a:t>07.05.2016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54958-A1A1-4D25-A88A-07C7D0D620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0000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0D3BB-3F0F-4199-8509-4E4AA80681CA}" type="datetimeFigureOut">
              <a:rPr lang="ru-RU" smtClean="0"/>
              <a:pPr/>
              <a:t>07.05.2016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54958-A1A1-4D25-A88A-07C7D0D620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0000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00D3BB-3F0F-4199-8509-4E4AA80681CA}" type="datetimeFigureOut">
              <a:rPr lang="ru-RU" smtClean="0"/>
              <a:pPr/>
              <a:t>07.05.2016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454958-A1A1-4D25-A88A-07C7D0D620BE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7" descr="C:\Users\Виктория\Pictures\Изображения 2015 апр\9 мая\0_78d12_720444bf_orig.png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-180528" y="0"/>
            <a:ext cx="4286250" cy="68580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30000">
    <p:zoom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857364"/>
            <a:ext cx="7772400" cy="1214446"/>
          </a:xfr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СУДЬБА ИГАЛИНЦЕВ В СУДЬБЕ СТРАНЫ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3212976"/>
            <a:ext cx="6400800" cy="2144850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АВТОР ПРЕЗЕНТАЦИИ-</a:t>
            </a:r>
          </a:p>
          <a:p>
            <a:r>
              <a:rPr lang="ru-RU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ЭФЕНДИЕВ М.М.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30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discrete" valueType="clr">
                                      <p:cBhvr override="childStyle">
                                        <p:cTn id="6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7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642910" y="357166"/>
            <a:ext cx="8143932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вернулись в село 121, из них пропали без вести 92, получили акт о смерти 29 человек. А из вернувшихся 44 человек, за 66 лет от нас ушли 43 участника войны.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Живыми свидетелями этих великих событий являлись: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Абулмуслимов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Абдула и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Гаджимурадов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Ражбадин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Все они имели большое количество правительственных и боевых наград. Но время неумолимо диктует своё, ушли оба  ветерана от нас и теперь в селении не осталось ни одного живого участника войны.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30000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571472" y="285728"/>
            <a:ext cx="8286808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послевоенное время наши сельчане принимали участие в боевых действиях 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Венгрии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Гаджиев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Ухума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ЗияратовАбдулбасир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Магомедов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Шамсудин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МАлачиев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Мирза, Сулейманов Магомед.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в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Афганистане: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Алимчилаев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Гасанапанди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Гаджимагомедов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Гаджимагомед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Газимагомедов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Асхабомар,Исаев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Каримулаев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Каримула,Магомедов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Абдулгамид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Магомедов Магомед, Магомедов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Мурадбег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Хожаев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Алимирза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Шейхов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Гаджи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Чечне: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Амидов Ахмед, Гаджиев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Махач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Гаджиев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Шарапудин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Магомедов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Зиявудин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Магомедов Магомед, Магомедов Осман,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Ухумаев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Рамазан.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30000"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500034" y="0"/>
            <a:ext cx="8643966" cy="661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Молодёжь села единой силой выступила на защиту республики при ботлихских и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новолакских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событиях августа-сентября 1999 года, за что получили благодарственное письмо от Госсовета Республики Дагестан, где говорится: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«В дни тяжёлых испытаний, когда в республику вторглись вооружённые бандформирования, Вы проявили мужество и стойкость,  с честью выполнили свой гражданский долг по защите Отечества, конституционного строя РД, территориальной целостности РФ. От имени дагестанского народа выражаем Вам глубокую благодарность за патриотизм и высокие моральные качества, благодаря которым были защищены честь и достоинство Родины.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Желаем Вам здоровья, благополучия, успехов в Вашей деятельности!»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Председатель Государственного Совета М.Магомедов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Председатель Народного Собрания  М. Алиев и Председатель Правительства Республики Дагестан Х. Шихсаидов.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30000"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642910" y="357166"/>
            <a:ext cx="8286808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Участие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игалинцев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ВОВ в цифрах: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Всего в ВО войне приняли участие: 165 человек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Получили акт о смерти                        29 человек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Вернулись в родное село                     44 человек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Пропали без вести                                 92 человека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Годы призыва: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1939 год                      5 человек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1940 год                      18 человек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1941 год                      11 человек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1942 год                       69 человек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1943 год                       13 человек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1944 год                        4 человека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1945 год                        2 человека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Неизвестно                   43 человека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30000"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642910" y="428604"/>
            <a:ext cx="8286808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Вклад некоторых семей для фронта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 из 13-ти семей ушло на фронт по 2 человека, а из 3 семей по 3 человека)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Вот их список: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Дарбишмагомедов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Камил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Мухаммад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Сурхай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Зияратов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Мухаммад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Рахматулах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Шахбан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Эхоев-Мухаммад,Казанби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Шихирман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Авараев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Гаджияв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,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Мухаммад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Дибиров-Гасан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Манап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Загалаев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Абдула,Муртазали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Ибрагимов-Ибрагим,Мухаммад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Мутаилунов-Алидибир,Гаджиабдула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Мухаммадов-Абдурахман,Омаргаджи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Алиев-Абдула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Мухаммад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Алигалбацов-Каримула,Мухаммад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Аликадиев-Аликади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Шайхмухаммад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Алимчилаев-Магомед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Султангусен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Алисултанов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Магомедрашад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Сайгидмагомед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Алигаджиев-Магомед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Шуайп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Исагаджиев-Абдурахим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Ниязбег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slow" advClick="0" advTm="30000"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500034" y="642918"/>
            <a:ext cx="8358246" cy="538609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2016 году к 71-годовщине Победы в Великой Отечественной войне в МКОУ «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Игалинская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СОШ»  под руководством учителя русского языка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Эфендиева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Муртазы Магомедовича был выпущен  авторский сборник стихов учащихся 5-11 классов, посвящённый памяти павших в Великой Отечественной войне. Ученики показали свой талант и проявили истинные патриотические чувства в увековечении памяти, павших на войне.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Известно, что военно-патриотическое воспитание – это одно из наиболее важных и социально-значимых приоритетов в системе воспитания школы. Все проделанная работа способствовала воспитанию уважения к защитникам Отечества, к памяти павших бойцов, воспитанию у детей чувства любви и благодарности к Родине, неравнодушного отношения к истории своей страны, а также гордости за свой народ и его героический подвиг в Великой Отечественной войне.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результате работы был создан интересный, сборник стихов, посвященный знаменательной дате – юбилею Победы в Великой Отечественной войне. Работа в данном направлении помогла раскрыть творческий потенциал детей. Ученики участвовали в конкурсе стихов, знакомились с песнями о войне, оставляли посты-поздравления с приближающимся праздником 9 мая.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Долг каждого из нас – свято чтить память каждого воина, сражавшегося за свою Родину, каждого солдата, подарившего нам мирное небо над головой!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30000"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571472" y="357166"/>
            <a:ext cx="8286808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ПОСВЯЩАЕТСЯ ПАМЯТИ ПОГИБШИХ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ВЕЛИКОЙ ОТЕЧЕСТВЕННОЙ ВОЙНЕ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АВТОРСКИЕ СТИХИ УЧЕНИКОВ МКОУ «</a:t>
            </a:r>
            <a:r>
              <a:rPr lang="ru-RU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Игалинская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СОШ»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slow" advClick="0" advTm="30000"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571472" y="357166"/>
            <a:ext cx="821537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Спасибо вам, ветераны !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Нет сегодня с нами милых ветеранов,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Они лучшее отдали за нас сполна. 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Мои сельчане –достойные из сынов,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Знает о ваших подвигах страна.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Лучшие годы в окопах солдатских,     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Вы провели ,не щадя себя.    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Спасли мир  от грязи фашистской,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Прошли по дорогам фронтовой.                                 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Нередко мы приходим к обелиску,  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Чтоб почтенье сельчанам отдавать.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И на весь мир хочу я заявить: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И мой прадедушка значится  в списке.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Спасибо, Вам солдаты Отчизны,     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Что мир спасли от страшной чумы,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Вашей памяти будем всегда достойны,  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Вас чтить , помнить и любить будем мы.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Таймударова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Замира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9 б класс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slow" advClick="0" advTm="30000"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571472" y="117693"/>
            <a:ext cx="8358246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41463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Будь проклята эта война !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41463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Вот о войне хочется писать…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41463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Снится мне ночами советский солдат. 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Память людская жива о войне ,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Война не нужна ни тебе и мне.  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Война-это боль и тревоги,  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Война-это плач тысяч матерей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Война-это разрушенные города и дороги,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Война-это слёзы осиротевших детей.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Будь проклята эта война,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Дорогой ценой завоевана победа .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Жизнь человеку не для того дана,  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Чтоб постучалась в наши дома беда.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Мы не забудем ветеранов войны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Будем их памяти достойны.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Мы с поклоном  вас чествовать будем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41463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это майское утро любви и добра!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41463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Тажудинова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Гогар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9 б класс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slow" advClick="0" advTm="30000"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571472" y="357166"/>
            <a:ext cx="8358246" cy="538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Спасибо вам, ветераны!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Спасибо вам, дорогие ветераны,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мир, за спокойное наше детство.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час испытания для страны,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 проявили истинное братство.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Себя не жалели, приказ выполняли,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Многие из вас безымянными стали.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Знамя Победы над Рейхстагом водрузили,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Себя настоящими героями показали.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Абдусамадова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З. 6 б класс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30000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ocuments and Settings\Эфендиев М\Рабочий стол\Муртаза\Ветераны\Участники войн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785926"/>
            <a:ext cx="8358246" cy="464347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14348" y="214290"/>
            <a:ext cx="82153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  ОНИ ЗАЩИЩАЛИ РОДИНУ</a:t>
            </a:r>
            <a:endParaRPr lang="ru-RU" sz="4800" b="1" dirty="0"/>
          </a:p>
        </p:txBody>
      </p:sp>
    </p:spTree>
  </p:cSld>
  <p:clrMapOvr>
    <a:masterClrMapping/>
  </p:clrMapOvr>
  <p:transition spd="slow" advClick="0" advTm="30000"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571472" y="642918"/>
            <a:ext cx="8358246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я знаю о войне?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Слишком мало я знаю о войне,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 боль утрат чувствую ежедневно.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Спасибо вам, дорогие ветераны,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подарили нам День Победы.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</a:t>
            </a: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Джамалудинова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П.6 б класс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slow" advClick="0" advTm="30000"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571472" y="142852"/>
            <a:ext cx="8358246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Память о войне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 знаю- нелегко было солдатам,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этой страшной схватке с врагом.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Честь и хвала нашим ветеранам,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водрузили Знамя Победы над Рейхстагом!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смейте забывать боль утраты,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Каждой семьи, повидавшей горе.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Нет в календаре важнее даты,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Чем Победа в Отечественной войне!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Эфендиев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Хизри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7 а класс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slow" advClick="0" advTm="30000"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142852"/>
            <a:ext cx="828680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       Идёт минута молчания. 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Великая Отечественная война показала всему миру, что все попытки врага завоевать нашу страну оказались напрасными, потому что правда была на стороне миролюбивого советского народа, сплотившегося воедино и спасшего землю от зла и насилия. На страницах данной презентации мы соприкоснулись как с историей нашей огромной страны, так и с историей маленького села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Игали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, такой, какой она была 71 год назад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30000">
    <p:zo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214290"/>
            <a:ext cx="807249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Памяти наших прадедов, дедов, отцов – жителей села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Игали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вечно молодых солдат, воевавших на фронтах Великой Отечественной войны, тружеников тыла посвящаем нашу презентацию «Судьба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игалинцев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в судьбе страны»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30000">
    <p:zo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22" descr="9 Мая День Победы Анимация Картинки Открытки 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0"/>
            <a:ext cx="864396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30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571472" y="285728"/>
            <a:ext cx="8358246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Судьба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игалинцев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судьбе республики и страны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22 июня 1941года внезапно и вероломно на нашу страну напала фашистская Германия. Наступили самые тяжёлые годы для нашей Родины. Весть о войне молнией облетела города и аулы Дагестана. В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Игали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как и во всех уголках нашей Родины, собирались на многочисленные митинги; горцы, выступавшие на них, говорили о своей готовности в любую минуту встать на защиту Отчизны.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Многие жители аула добровольно уходили на строительство оборонительных сооружений на Тереке, Сулаке, в районе Махачкалы, Дербента. Не покладая рук трудились на колхозных полях женщины, дети и старики. Школьники заменяли отцов и старших братьев, ушедших на фронт. В школе была создана тимуровская команда, которая собирала тёплую одежду фронтовикам, помогала их семьям.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30000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ocuments and Settings\Эфендиев М\Рабочий стол\Муртаза\Ветераны\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642918"/>
            <a:ext cx="8001055" cy="5286412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30000">
    <p:zo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500034" y="117693"/>
            <a:ext cx="8429684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Жители села весть о вероломном нападении фашистской Германии встретили с негодованием и готовностью мстить за горе и разруху. Всё хозяйство было переведено на военный лад, люди мгновенно поняли суть этого страшного слова «война». В стране и республике была объявлена всеобщая мобилизация. Как и вся страна, сотни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игалинцев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 оружием в руках готовы были стать на защиту Отчизны и истребить врага до победного конца.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Более160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игалинцев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ушли на фронт. Воины -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игалинцы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принимали участие в битве за Кавказ, в разгроме немцев под Москвой, на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Украине,Берлине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Большую помощь фронту оказывали жители аула. Было собрано много продовольствия, теплой одежды и отправлены защитникам отечества на фронт. Женщины сдавали много бронзовой и медной посуды, которую на заводах использовали для переплавки и изготовлению орудий: на строительство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авиаэскадрильи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Северо-Кавказский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Комсомольский» и танковой колонны «Шамиль».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30000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ocuments and Settings\Эфендиев М\Рабочий стол\Муртаза\Ветераны\87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785794"/>
            <a:ext cx="7643865" cy="5143535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30000">
    <p:zo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571472" y="117693"/>
            <a:ext cx="8358246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селении не осталось работоспособных мужчин. Место призванных на фронт сыновей, братьев и мужей заняли матери, сёстры и жёны. На женские плечи выпала тяжёлая доля: приходилось пахать, сеять, поливать сельхозугодия и урожай собирать самим. Несмотря на плохие погодные условия, урожай зерновых и фруктов был высоким по меркам того времени. Женщины в тылу не сидели сложа руки: они своим ратным трудом  участвовали в скорейшем приближении победы над врагом, поднимали моральный дух бойцов и солдат Красной Армии: посылали на фронт посылки с тёплой одеждой, вязаные шерстяные носки, рукавицы и продовольствие.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Наш колхоз в те годы неоднократно получал переходящее Красное Знамя за успехи в социалистическом соревновании с соседними колхозами, участвовал в ВДНХ, куда ездила делегация передовиков во главе с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Беженовой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Патимат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slow" advClick="0" advTm="30000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Documents and Settings\Эфендиев М\Рабочий стол\Муртаза\Ветераны\Расул Гамзатов на празднике Победы в Игал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571480"/>
            <a:ext cx="8143932" cy="5429288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30000">
    <p:zo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714348" y="214290"/>
            <a:ext cx="8143932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Женщинам всё приходилось делать вручную, таскать всё на спине. Урожай зерна и фруктов собирали с удвоенной энергией.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На фронтах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игалинцы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сражались храбро и мужественно, проявляя отвагу и смелость. Многие удостоены орденов и медалей. Орден Красной Звезды и Отечественной войны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II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степени получили: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Алимчилаев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Магомед,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Казанбиев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Абдулмажид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Шуайпов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Асхабали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Эхоев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Казанби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другие.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В их боевых действиях было много эпизодов беспримерного служения Родине, настоящего патриотизма, энтузиазма и отваги. Обо всём этом писали боевые газеты тех лет.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30000"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41_9_-2-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141_9_-2-</Template>
  <TotalTime>84</TotalTime>
  <Words>1419</Words>
  <Application>Microsoft Office PowerPoint</Application>
  <PresentationFormat>Экран (4:3)</PresentationFormat>
  <Paragraphs>106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141_9_-2-</vt:lpstr>
      <vt:lpstr>СУДЬБА ИГАЛИНЦЕВ В СУДЬБЕ СТРАНЫ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Manager>мсм</Manager>
  <Company>исош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СУДЬБА ИГАЛИНЦЕВ В СУДЬБЕ СТРАНЫ</dc:title>
  <dc:creator>муртаза2017</dc:creator>
  <cp:lastModifiedBy>муртаза</cp:lastModifiedBy>
  <cp:revision>14</cp:revision>
  <dcterms:created xsi:type="dcterms:W3CDTF">2016-05-01T16:31:08Z</dcterms:created>
  <dcterms:modified xsi:type="dcterms:W3CDTF">2016-05-07T02:15:00Z</dcterms:modified>
</cp:coreProperties>
</file>