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C243A-FE84-4968-8249-624C8E3F6A81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8F1A2-CEF5-47CD-ADB2-F91A5414233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8F1A2-CEF5-47CD-ADB2-F91A5414233A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DDEBCF">
                <a:alpha val="72000"/>
              </a:srgbClr>
            </a:gs>
            <a:gs pos="50000">
              <a:srgbClr val="9CB86E"/>
            </a:gs>
            <a:gs pos="100000">
              <a:srgbClr val="156B1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1A453-8170-4BA1-9225-AA4FD7B8729F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30797-73F8-4170-86E8-CBDCA20F268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20" y="428604"/>
            <a:ext cx="8501122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spc="300" normalizeH="0" baseline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ОТКРЫТЫЙ УРОК В 7 КЛАССЕ 26.11.18г.</a:t>
            </a:r>
            <a:endParaRPr kumimoji="0" lang="ru-RU" sz="6000" b="1" i="0" u="none" strike="noStrike" cap="none" spc="300" normalizeH="0" baseline="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6000" b="1" i="0" u="none" strike="noStrike" cap="none" spc="300" normalizeH="0" baseline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Первоначальные сведения о строении вещества»</a:t>
            </a:r>
            <a:endParaRPr lang="ru-RU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5. ( БЛИЦ – 3 вопроса по 20 секунд обсуждения; 3 очка )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</a:rPr>
              <a:t>А) Молекулы твердого тела находятся в непрерывном движении. Почему же твердые тела не распадаются на отдельные молекулы?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</a:rPr>
              <a:t>Б) Молекулы вещества притягиваются друг к другу. Почему же между молекулами есть промежутки?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</a:rPr>
              <a:t>В) У каких веществ: свинец, пластилин, вода, воздух притяжение между молекулами наибольшее?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spli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6. ( 1 очко ) 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Морское </a:t>
            </a:r>
            <a:r>
              <a:rPr lang="ru-RU" sz="2800" b="1" dirty="0">
                <a:solidFill>
                  <a:srgbClr val="0070C0"/>
                </a:solidFill>
              </a:rPr>
              <a:t>животное кальмар при нападении на него выбрасывает темно-синюю защитную жидкость. Почему через некоторое время пространство, заполненное этой жидкостью, даже в спокойной воде становится прозрачным?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spli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70C0"/>
                </a:solidFill>
              </a:rPr>
              <a:t>7. ( 1 очко ) </a:t>
            </a:r>
            <a:endParaRPr lang="ru-RU" sz="36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В </a:t>
            </a:r>
            <a:r>
              <a:rPr lang="ru-RU" sz="3600" b="1" dirty="0">
                <a:solidFill>
                  <a:srgbClr val="0070C0"/>
                </a:solidFill>
              </a:rPr>
              <a:t>каком агрегатном состоянии и почему диффузия происходит быстрее?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spli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071934" y="1285860"/>
          <a:ext cx="46434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353"/>
                <a:gridCol w="663353"/>
                <a:gridCol w="663353"/>
                <a:gridCol w="663353"/>
                <a:gridCol w="663353"/>
                <a:gridCol w="663353"/>
                <a:gridCol w="66335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857356" y="1785926"/>
          <a:ext cx="464347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434"/>
                <a:gridCol w="580434"/>
                <a:gridCol w="580434"/>
                <a:gridCol w="473276"/>
                <a:gridCol w="687592"/>
                <a:gridCol w="580434"/>
                <a:gridCol w="580434"/>
                <a:gridCol w="580434"/>
              </a:tblGrid>
              <a:tr h="2994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928926" y="2285992"/>
          <a:ext cx="464347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434"/>
                <a:gridCol w="580434"/>
                <a:gridCol w="580434"/>
                <a:gridCol w="473276"/>
                <a:gridCol w="687592"/>
                <a:gridCol w="580434"/>
                <a:gridCol w="580434"/>
                <a:gridCol w="580434"/>
              </a:tblGrid>
              <a:tr h="2994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42844" y="2714620"/>
          <a:ext cx="457202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147"/>
                <a:gridCol w="653147"/>
                <a:gridCol w="653147"/>
                <a:gridCol w="653147"/>
                <a:gridCol w="653147"/>
                <a:gridCol w="653147"/>
                <a:gridCol w="653147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857224" y="357166"/>
            <a:ext cx="70723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( 2 очка ) Решите кроссворд и прочитайте слово: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3500438"/>
            <a:ext cx="9144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1.Единица измерения времени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2.Единица измерения длины.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3. Мельчайшая частица вещества.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Все что нас окружает.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spli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( </a:t>
            </a:r>
            <a:r>
              <a:rPr lang="ru-RU" sz="4000" b="1" dirty="0">
                <a:solidFill>
                  <a:srgbClr val="0070C0"/>
                </a:solidFill>
              </a:rPr>
              <a:t>2 очка ) </a:t>
            </a:r>
            <a:endParaRPr lang="ru-RU" sz="40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За </a:t>
            </a:r>
            <a:r>
              <a:rPr lang="ru-RU" sz="4000" b="1" dirty="0">
                <a:solidFill>
                  <a:srgbClr val="0070C0"/>
                </a:solidFill>
              </a:rPr>
              <a:t>сутки бамбук вырастает на 86,4 см. На сколько он вырастает за минуту?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spli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70C0"/>
                </a:solidFill>
              </a:rPr>
              <a:t>9. ( БЛИЦ – 2 вопроса по 30 секунд обсуждения; 2 очка)</a:t>
            </a:r>
          </a:p>
          <a:p>
            <a:pPr algn="ctr"/>
            <a:r>
              <a:rPr lang="ru-RU" sz="3200" b="1" dirty="0">
                <a:solidFill>
                  <a:srgbClr val="0070C0"/>
                </a:solidFill>
              </a:rPr>
              <a:t>А) Чем отличаются молекулы горячей и холодной воды?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Б) </a:t>
            </a:r>
            <a:r>
              <a:rPr lang="ru-RU" sz="3200" b="1" dirty="0">
                <a:solidFill>
                  <a:srgbClr val="0070C0"/>
                </a:solidFill>
              </a:rPr>
              <a:t>Чем отличаются молекулы воды, льда и водяного пара?</a:t>
            </a:r>
            <a:endParaRPr lang="ru-RU" b="1" dirty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spli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0070C0"/>
                </a:solidFill>
              </a:rPr>
              <a:t>10. ( 2 очка ) </a:t>
            </a:r>
            <a:endParaRPr lang="ru-RU" sz="44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Определите </a:t>
            </a:r>
            <a:r>
              <a:rPr lang="ru-RU" sz="4400" b="1" dirty="0">
                <a:solidFill>
                  <a:srgbClr val="0070C0"/>
                </a:solidFill>
              </a:rPr>
              <a:t>площадь поверхности монеты.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spli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70C0"/>
                </a:solidFill>
              </a:rPr>
              <a:t>11. ( 4 очка ) </a:t>
            </a:r>
            <a:endParaRPr lang="ru-RU" sz="32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У </a:t>
            </a:r>
            <a:r>
              <a:rPr lang="ru-RU" sz="3200" b="1" dirty="0">
                <a:solidFill>
                  <a:srgbClr val="0070C0"/>
                </a:solidFill>
              </a:rPr>
              <a:t>вас есть моток тонкой проволоки, карандаш и тетрадь в клетку. Определите с помощью этих предметов площадь поперечного сечения проволоки.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spli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70C0"/>
                </a:solidFill>
              </a:rPr>
              <a:t>12. ( 3 очка ) </a:t>
            </a:r>
            <a:endParaRPr lang="ru-RU" sz="32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Капля </a:t>
            </a:r>
            <a:r>
              <a:rPr lang="ru-RU" sz="3200" b="1" dirty="0">
                <a:solidFill>
                  <a:srgbClr val="0070C0"/>
                </a:solidFill>
              </a:rPr>
              <a:t>масла объемом 0,003 мм3 растеклась по поверхности воды тонким слоем и заняла площадь 300 см2. Принимая толщину слоя равной диаметру молекулы масла, определите его диаметр. </a:t>
            </a:r>
          </a:p>
          <a:p>
            <a:pPr algn="ctr"/>
            <a:endParaRPr lang="ru-RU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spli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70C0"/>
                </a:solidFill>
              </a:rPr>
              <a:t>13. ( 1 очко ) </a:t>
            </a:r>
            <a:endParaRPr lang="ru-RU" sz="36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Пройдет </a:t>
            </a:r>
            <a:r>
              <a:rPr lang="ru-RU" sz="3600" b="1" dirty="0">
                <a:solidFill>
                  <a:srgbClr val="0070C0"/>
                </a:solidFill>
              </a:rPr>
              <a:t>ли шарик в кольцо, если нагреть и шарик и кольцо до одной температуры? Первоначально, до нагревания, шарик проходил в кольцо</a:t>
            </a:r>
          </a:p>
        </p:txBody>
      </p:sp>
    </p:spTree>
  </p:cSld>
  <p:clrMapOvr>
    <a:masterClrMapping/>
  </p:clrMapOvr>
  <p:transition spd="slow"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85720" y="642918"/>
            <a:ext cx="85725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Сегодняшний урок мы проведем в форме игры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Что? Где? Когда?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Вам всем предоставляется право побыть в роли знатоков.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Играют сегодня две команды знатоков: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команда: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Лампочки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 команда: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Веселые физики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70C0"/>
                </a:solidFill>
              </a:rPr>
              <a:t>14. ( 1 очко ) </a:t>
            </a:r>
            <a:endParaRPr lang="ru-RU" sz="32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Сгруппируйте </a:t>
            </a:r>
            <a:r>
              <a:rPr lang="ru-RU" sz="3200" b="1" dirty="0">
                <a:solidFill>
                  <a:srgbClr val="0070C0"/>
                </a:solidFill>
              </a:rPr>
              <a:t>явления: едет автомобиль, тает лед, эхо, сверкает молния, горит костер, шелестит листва, мальчик качается на качелях, наступает рассвет на механические, тепловые, звуковые, световые.</a:t>
            </a:r>
          </a:p>
          <a:p>
            <a:pPr algn="ctr"/>
            <a:endParaRPr lang="ru-RU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spli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70C0"/>
                </a:solidFill>
              </a:rPr>
              <a:t>15. ( 4 очка ) </a:t>
            </a:r>
            <a:endParaRPr lang="ru-RU" sz="36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Останкинская </a:t>
            </a:r>
            <a:r>
              <a:rPr lang="ru-RU" sz="3200" b="1" dirty="0">
                <a:solidFill>
                  <a:srgbClr val="0070C0"/>
                </a:solidFill>
              </a:rPr>
              <a:t>телебашня в Москве высотой 540 метров имеет массу 55000 тонн. Какую массу имела бы точная модель этой башни высотой 54 см?</a:t>
            </a:r>
          </a:p>
        </p:txBody>
      </p:sp>
    </p:spTree>
  </p:cSld>
  <p:clrMapOvr>
    <a:masterClrMapping/>
  </p:clrMapOvr>
  <p:transition spd="slow">
    <p:spli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FF00"/>
                </a:solidFill>
              </a:rPr>
              <a:t>Подведение итогов игры. Выставление оценок.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spli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928794" y="1928802"/>
            <a:ext cx="5091587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МОЛОДЦЫ!</a:t>
            </a:r>
          </a:p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Автор презентации-</a:t>
            </a:r>
          </a:p>
          <a:p>
            <a:pPr algn="ctr"/>
            <a:r>
              <a:rPr lang="ru-RU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Гусенов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М.М.</a:t>
            </a:r>
          </a:p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2018 год 26 ноября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720" y="142852"/>
            <a:ext cx="857256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теперь каждая команда должна выбрать себе капитана. Капитаном должен быть самый эрудированный из Вас, так как именно капитан будет определять отвечающего на каждый вопрос. Во время обсуждения у Вас может прозвучать несколько версий ответа, а капитан должен выбрать правильный ответ (по его мнению). Как видите, на капитана возложена большая ответственность в игре.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44" y="500042"/>
            <a:ext cx="878687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Игра идет до 8 очков. Команда, набравшая 8 очков, получает пятерки. За каждый правильный ответ команда получает определенное количество очков (оно указано на конвертах).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обдумывание ответа 1 минута. Можно пользоваться калькулятором.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2214554"/>
            <a:ext cx="821537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kumimoji="0" lang="ru-RU" sz="8000" b="1" i="0" u="none" strike="noStrike" cap="non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 П Р О С Ы: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071802" y="3571876"/>
            <a:ext cx="3143272" cy="2071702"/>
          </a:xfrm>
          <a:prstGeom prst="down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ctr">
              <a:buAutoNum type="arabicPeriod"/>
            </a:pPr>
            <a:r>
              <a:rPr lang="ru-RU" sz="3200" b="1" dirty="0" smtClean="0">
                <a:solidFill>
                  <a:srgbClr val="0070C0"/>
                </a:solidFill>
              </a:rPr>
              <a:t>( </a:t>
            </a:r>
            <a:r>
              <a:rPr lang="ru-RU" sz="3200" b="1" dirty="0">
                <a:solidFill>
                  <a:srgbClr val="0070C0"/>
                </a:solidFill>
              </a:rPr>
              <a:t>1 очко ) </a:t>
            </a:r>
            <a:endParaRPr lang="ru-RU" sz="3200" b="1" dirty="0" smtClean="0">
              <a:solidFill>
                <a:srgbClr val="0070C0"/>
              </a:solidFill>
            </a:endParaRPr>
          </a:p>
          <a:p>
            <a:pPr marL="514350" indent="-514350" algn="ctr"/>
            <a:r>
              <a:rPr lang="ru-RU" sz="3200" b="1" dirty="0" smtClean="0">
                <a:solidFill>
                  <a:srgbClr val="0070C0"/>
                </a:solidFill>
              </a:rPr>
              <a:t>В </a:t>
            </a:r>
            <a:r>
              <a:rPr lang="ru-RU" sz="3200" b="1" dirty="0">
                <a:solidFill>
                  <a:srgbClr val="0070C0"/>
                </a:solidFill>
              </a:rPr>
              <a:t>данном списке укажите физические тела: карандаш, стол, стекло, воздух, графит, воздушный шар, книга, пластилин, часы, медь, ртуть, медная копейка, пластмасса.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2. ( 1 очко </a:t>
            </a:r>
            <a:r>
              <a:rPr lang="ru-RU" sz="2800" b="1" dirty="0" smtClean="0">
                <a:solidFill>
                  <a:srgbClr val="0070C0"/>
                </a:solidFill>
              </a:rPr>
              <a:t>)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>
                <a:solidFill>
                  <a:srgbClr val="0070C0"/>
                </a:solidFill>
              </a:rPr>
              <a:t>Сопоставьте физические величины и их единицы: длина, температура, масса, скорость, время, площадь, объем;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</a:rPr>
              <a:t>килограмм, секунда, метр, метр в секунду, квадратный метр, кубический метр, градус Цельсия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3. ( 1 очко ) 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Сопоставьте </a:t>
            </a:r>
            <a:r>
              <a:rPr lang="ru-RU" sz="2400" b="1" dirty="0">
                <a:solidFill>
                  <a:srgbClr val="0070C0"/>
                </a:solidFill>
              </a:rPr>
              <a:t>ученых и их изобретения и открытия: А. С. Попов, Н. Е. Жуковский, М. В. Ломоносов, И. В.. Курчатов, 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К</a:t>
            </a:r>
            <a:r>
              <a:rPr lang="ru-RU" sz="2400" b="1" dirty="0">
                <a:solidFill>
                  <a:srgbClr val="0070C0"/>
                </a:solidFill>
              </a:rPr>
              <a:t>. Э. Циолковский;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</a:rPr>
              <a:t>Изобретатель радио, создатель ядерного оружия, «отец русской авиации», разработчик реактивных двигателей, автор первого русского учебника физики.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spli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00034" y="428604"/>
            <a:ext cx="8072494" cy="578647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rgbClr val="0070C0"/>
                </a:solidFill>
              </a:rPr>
              <a:t>4. ( 2 очка ) </a:t>
            </a:r>
            <a:endParaRPr lang="ru-RU" sz="48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Определите </a:t>
            </a:r>
            <a:r>
              <a:rPr lang="ru-RU" sz="4800" b="1" dirty="0">
                <a:solidFill>
                  <a:srgbClr val="0070C0"/>
                </a:solidFill>
              </a:rPr>
              <a:t>объем тела, имеющего форму прямоугольника.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split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742</Words>
  <Application>Microsoft Office PowerPoint</Application>
  <PresentationFormat>Экран (4:3)</PresentationFormat>
  <Paragraphs>62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  7а класс</dc:title>
  <dc:creator>ГММ2018</dc:creator>
  <cp:lastModifiedBy>муртаза</cp:lastModifiedBy>
  <cp:revision>6</cp:revision>
  <dcterms:created xsi:type="dcterms:W3CDTF">2018-11-27T15:38:37Z</dcterms:created>
  <dcterms:modified xsi:type="dcterms:W3CDTF">2018-11-27T16:14:10Z</dcterms:modified>
</cp:coreProperties>
</file>