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FCA5-CA70-4AFE-8699-7008CABB029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8887-7B23-4FAF-BFE6-336925CBB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FCA5-CA70-4AFE-8699-7008CABB029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8887-7B23-4FAF-BFE6-336925CBB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FCA5-CA70-4AFE-8699-7008CABB029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8887-7B23-4FAF-BFE6-336925CBB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FCA5-CA70-4AFE-8699-7008CABB029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8887-7B23-4FAF-BFE6-336925CBB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FCA5-CA70-4AFE-8699-7008CABB029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8887-7B23-4FAF-BFE6-336925CBB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FCA5-CA70-4AFE-8699-7008CABB029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8887-7B23-4FAF-BFE6-336925CBB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FCA5-CA70-4AFE-8699-7008CABB029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8887-7B23-4FAF-BFE6-336925CBB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FCA5-CA70-4AFE-8699-7008CABB029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8887-7B23-4FAF-BFE6-336925CBB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FCA5-CA70-4AFE-8699-7008CABB029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8887-7B23-4FAF-BFE6-336925CBB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FCA5-CA70-4AFE-8699-7008CABB029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8887-7B23-4FAF-BFE6-336925CBB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FCA5-CA70-4AFE-8699-7008CABB029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8887-7B23-4FAF-BFE6-336925CBB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C9FCB">
                <a:alpha val="21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FCA5-CA70-4AFE-8699-7008CABB029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D8887-7B23-4FAF-BFE6-336925CBB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orig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14356"/>
            <a:ext cx="4762500" cy="29813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00438"/>
            <a:ext cx="84296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Перед вами стоит ответственная </a:t>
            </a:r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задача-успешно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сдать 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ОГЭ!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Укажите </a:t>
            </a:r>
            <a:r>
              <a:rPr lang="ru-RU" sz="3200" b="1" dirty="0">
                <a:solidFill>
                  <a:schemeClr val="tx1"/>
                </a:solidFill>
              </a:rPr>
              <a:t>предложение, в котором средством выразительности речи является фразеологизм.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3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1) Пожилая, с морщинистым лицом продавщица в белом халате и крахмаленой шапочке шуршала промасленными бумагами.</a:t>
            </a:r>
          </a:p>
          <a:p>
            <a:r>
              <a:rPr lang="ru-RU" b="1" dirty="0">
                <a:solidFill>
                  <a:schemeClr val="tx1"/>
                </a:solidFill>
              </a:rPr>
              <a:t>2) Вечернее солнце светило в спину, и впереди Максима — третьеклассника, готовящегося послезавтра стать пионером, – на асфальте смешно шагала удивительно длинная и тонконогая тень.</a:t>
            </a:r>
          </a:p>
          <a:p>
            <a:r>
              <a:rPr lang="ru-RU" b="1" dirty="0">
                <a:solidFill>
                  <a:schemeClr val="tx1"/>
                </a:solidFill>
              </a:rPr>
              <a:t>3) — От горшка два вершка, а с такими деньгами…</a:t>
            </a:r>
          </a:p>
          <a:p>
            <a:r>
              <a:rPr lang="ru-RU" b="1" dirty="0">
                <a:solidFill>
                  <a:schemeClr val="tx1"/>
                </a:solidFill>
              </a:rPr>
              <a:t>4) Максим ещё раз сказал спасибо и пошёл, оглядываясь и думая о том, как всё-таки странно устроен мир: не сразу поймёшь, хороший человек или плохой, сердитый или добрый, и почему это происходит.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Укажите </a:t>
            </a:r>
            <a:r>
              <a:rPr lang="ru-RU" sz="3200" b="1" dirty="0">
                <a:solidFill>
                  <a:schemeClr val="tx1"/>
                </a:solidFill>
              </a:rPr>
              <a:t>предложение, в котором средством выразительности речи является метафора.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1) — Трус несчастный, — вдруг отчётливо, с невероятным презрением сказала большая девочка.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2) Письма, пользуясь её слепотой, вынули не из шкатулки — их вынули из её души, и теперь ослепла и оглохла не только она, но и её душа…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3) Анне Федотовне очень не понравился этот тон, вызывающий, полный непонятной для неё претензии.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4) Но слышала она сейчас плохо, потому что предыдущий разговор сильно обеспокоил её, удивил и обидел.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Укажите </a:t>
            </a:r>
            <a:r>
              <a:rPr lang="ru-RU" sz="3200" b="1" dirty="0">
                <a:solidFill>
                  <a:schemeClr val="tx1"/>
                </a:solidFill>
              </a:rPr>
              <a:t>предложение, в котором средством выразительности речи является фразеологизм.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1) Говори! – крикнул индеец, с силой тряхнув ныряльщика.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2) Весь этот необычный выезд занял не более минуты, но зрители долго не могли прийти в себя от изумления.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3) Большая чёрная, уже пасть открыла, сейчас есть меня будет.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4) Поплыл к акуле, сверкнул лапой – шарк!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Укажите </a:t>
            </a:r>
            <a:r>
              <a:rPr lang="ru-RU" sz="3200" b="1" dirty="0">
                <a:solidFill>
                  <a:schemeClr val="tx1"/>
                </a:solidFill>
              </a:rPr>
              <a:t>предложение, в котором средством выразительности речи является метафора.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1) </a:t>
            </a:r>
            <a:r>
              <a:rPr lang="ru-RU" sz="2000" b="1" dirty="0" err="1">
                <a:solidFill>
                  <a:schemeClr val="tx1"/>
                </a:solidFill>
              </a:rPr>
              <a:t>Ихтиандр</a:t>
            </a:r>
            <a:r>
              <a:rPr lang="ru-RU" sz="2000" b="1" dirty="0">
                <a:solidFill>
                  <a:schemeClr val="tx1"/>
                </a:solidFill>
              </a:rPr>
              <a:t> идёт по песчаной дорожке сада, которая еле видна, под ногами потрескивает ракушечник.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2) Приближается рассвет, и светящиеся животные медленно тушат свои фонарики.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3) Вынырнув на поверхность, юноша замечает на волнах какой-то предмет, похожий на кусок белого паруса с рыбачьей лодки.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4) Пока юноша раздумывал, послышались чьи-то тяжёлые шаги.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endParaRPr lang="ru-RU" sz="3200" dirty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Укажите </a:t>
            </a:r>
            <a:r>
              <a:rPr lang="ru-RU" sz="3200" b="1" dirty="0">
                <a:solidFill>
                  <a:schemeClr val="tx1"/>
                </a:solidFill>
              </a:rPr>
              <a:t>предложение, в котором средством выразительности речи является метафора.</a:t>
            </a:r>
          </a:p>
          <a:p>
            <a:r>
              <a:rPr lang="ru-RU" sz="3200" dirty="0"/>
              <a:t> 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1) В общем, за Стёпку Федя очень боялся, и порой снилось даже, что Стёпка исчез.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2) При мысли, что такое может случиться и со Стёпкой, ужас прокалывал Федю ледяной иглой.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3) Жуть такая: видишь на экране фотографию мальчишки или девчонки, живое, весёлое лицо, и понимаешь, что, может быть, в это время его уже нет на белом свете.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4) А телевизор, как заведённый, бесстрастно вещал: «Потерялся мальчик…»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r>
              <a:rPr lang="ru-RU" sz="3200" b="1" dirty="0" smtClean="0">
                <a:solidFill>
                  <a:schemeClr val="tx1"/>
                </a:solidFill>
              </a:rPr>
              <a:t>Укажите </a:t>
            </a:r>
            <a:r>
              <a:rPr lang="ru-RU" sz="3200" b="1" dirty="0">
                <a:solidFill>
                  <a:schemeClr val="tx1"/>
                </a:solidFill>
              </a:rPr>
              <a:t>вариант ответа, в котором средством выразительности речи является фразеологизм.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1) – Смотри-ка ты! Домой! – воскликнул Станислав Андреевич почти весело. – Ладно, друг, кончай </a:t>
            </a:r>
            <a:r>
              <a:rPr lang="ru-RU" sz="2000" b="1" dirty="0" err="1">
                <a:solidFill>
                  <a:schemeClr val="tx1"/>
                </a:solidFill>
              </a:rPr>
              <a:t>дурака</a:t>
            </a:r>
            <a:r>
              <a:rPr lang="ru-RU" sz="2000" b="1" dirty="0">
                <a:solidFill>
                  <a:schemeClr val="tx1"/>
                </a:solidFill>
              </a:rPr>
              <a:t> валять.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2) Пальцы физрука, сильные, загорелые, с белыми волосинками и короткими ногтями, охватили тонкую руку мальчика с каменной прочностью.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3) Бездна отчаянных слёз готова была прорваться вместо слов.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4) Радость мальчика была мгновенной. Он коротко засмеялся.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Укажите предложение, в котором средством выразительности речи является фразеологизм.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4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1) И пока брели они вот такие, приунывшие, </a:t>
            </a:r>
            <a:r>
              <a:rPr lang="ru-RU" b="1" dirty="0" err="1">
                <a:solidFill>
                  <a:schemeClr val="tx1"/>
                </a:solidFill>
              </a:rPr>
              <a:t>Нилка</a:t>
            </a:r>
            <a:r>
              <a:rPr lang="ru-RU" b="1" dirty="0">
                <a:solidFill>
                  <a:schemeClr val="tx1"/>
                </a:solidFill>
              </a:rPr>
              <a:t> рассказал про то, что случилось два года назад.</a:t>
            </a:r>
          </a:p>
          <a:p>
            <a:r>
              <a:rPr lang="ru-RU" b="1" dirty="0">
                <a:solidFill>
                  <a:schemeClr val="tx1"/>
                </a:solidFill>
              </a:rPr>
              <a:t>2) Он проговорил с болезненной ноткой, будто трогал языком больной зуб:</a:t>
            </a:r>
          </a:p>
          <a:p>
            <a:r>
              <a:rPr lang="ru-RU" b="1" dirty="0">
                <a:solidFill>
                  <a:schemeClr val="tx1"/>
                </a:solidFill>
              </a:rPr>
              <a:t>– В толпе или не замечают никого, или все прут куда-нибудь стадом…</a:t>
            </a:r>
          </a:p>
          <a:p>
            <a:r>
              <a:rPr lang="ru-RU" b="1" dirty="0">
                <a:solidFill>
                  <a:schemeClr val="tx1"/>
                </a:solidFill>
              </a:rPr>
              <a:t>3) Сперва люди посмеивались, потом стали стоять у низкой изгороди подолгу, смотрели уже серьёзно, любуясь этой рукотворной красотой, нашлись и помощники из ребят.</a:t>
            </a:r>
          </a:p>
          <a:p>
            <a:r>
              <a:rPr lang="ru-RU" b="1" dirty="0">
                <a:solidFill>
                  <a:schemeClr val="tx1"/>
                </a:solidFill>
              </a:rPr>
              <a:t>4) И я до сих пор от стыда сгораю, что был в этой толпе мальчишек, разрушающих чудесный город, что вёл себя, как они…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/>
          </a:p>
          <a:p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Укажите </a:t>
            </a:r>
            <a:r>
              <a:rPr lang="ru-RU" sz="3200" b="1" dirty="0">
                <a:solidFill>
                  <a:schemeClr val="tx1"/>
                </a:solidFill>
              </a:rPr>
              <a:t>предложение, в котором средством выразительности речи является сравнение.</a:t>
            </a:r>
          </a:p>
          <a:p>
            <a:r>
              <a:rPr lang="ru-RU" sz="3200" dirty="0"/>
              <a:t> 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1) Он поднял с пола за хвост надувного увесистого крокодила и, как палицей, прошёлся по вопящей толпе.</a:t>
            </a:r>
          </a:p>
          <a:p>
            <a:r>
              <a:rPr lang="ru-RU" sz="2000" b="1" dirty="0"/>
              <a:t>2) Оказались они в разных классах, но всё равно быстренько прилепились друг к другу, старались быть вместе на переменах.</a:t>
            </a:r>
          </a:p>
          <a:p>
            <a:r>
              <a:rPr lang="ru-RU" sz="2000" b="1" dirty="0"/>
              <a:t>3) Борис во время этого крика и плача, горького, безутешного, потихоньку исчез.</a:t>
            </a:r>
          </a:p>
          <a:p>
            <a:r>
              <a:rPr lang="ru-RU" sz="2000" b="1" dirty="0"/>
              <a:t>4) В общем, стали они не разлей вода: они с Борисом жили рядом, хотя каждый в своём мире.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Укажите </a:t>
            </a:r>
            <a:r>
              <a:rPr lang="ru-RU" sz="3200" b="1" dirty="0">
                <a:solidFill>
                  <a:schemeClr val="tx1"/>
                </a:solidFill>
              </a:rPr>
              <a:t>предложение, в котором средством выразительности речи является эпитет.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1</a:t>
            </a:r>
            <a:r>
              <a:rPr lang="ru-RU" sz="2000" b="1" dirty="0">
                <a:solidFill>
                  <a:schemeClr val="tx1"/>
                </a:solidFill>
              </a:rPr>
              <a:t>) На высоком берегу ручья, на поваленном бурей дереве, сидела </a:t>
            </a:r>
            <a:r>
              <a:rPr lang="ru-RU" sz="2000" b="1" dirty="0" err="1">
                <a:solidFill>
                  <a:schemeClr val="tx1"/>
                </a:solidFill>
              </a:rPr>
              <a:t>Чечек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2) По хрустящей, подтаявшей тропинке он прошёл через сад, где старые берёзы и черёмухи позванивали хрустальными обледенелыми ветками.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3) «Как снегирь сидит», – усмехнулся Костя; он подошёл и сел на дерево рядом с </a:t>
            </a:r>
            <a:r>
              <a:rPr lang="ru-RU" sz="2000" b="1" dirty="0" err="1">
                <a:solidFill>
                  <a:schemeClr val="tx1"/>
                </a:solidFill>
              </a:rPr>
              <a:t>Чечек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4) И совсем нечего тут сидеть одной: подруги тебя ищут, так что вставай, беги!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 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Укажите </a:t>
            </a:r>
            <a:r>
              <a:rPr lang="ru-RU" sz="3200" b="1" dirty="0">
                <a:solidFill>
                  <a:schemeClr val="tx1"/>
                </a:solidFill>
              </a:rPr>
              <a:t>предложение, в котором средством выразительности речи является фразеологизм.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4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/>
          </a:p>
          <a:p>
            <a:r>
              <a:rPr lang="ru-RU" sz="2000" b="1" dirty="0" smtClean="0">
                <a:solidFill>
                  <a:schemeClr val="tx1"/>
                </a:solidFill>
              </a:rPr>
              <a:t>1</a:t>
            </a:r>
            <a:r>
              <a:rPr lang="ru-RU" sz="2000" b="1" dirty="0">
                <a:solidFill>
                  <a:schemeClr val="tx1"/>
                </a:solidFill>
              </a:rPr>
              <a:t>) По сторонам тропинки поднимались неподвижные деревья, среди их стволов уже сгущался зелёный сумрак, и казалось, что лес приумолк и внимательно слушает, о чём говорят девочки.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2) А как узнаешь, что случится в жизни? – задумчиво, будто глядя куда-то в своё будущее, сказала </a:t>
            </a:r>
            <a:r>
              <a:rPr lang="ru-RU" sz="2000" b="1" dirty="0" err="1">
                <a:solidFill>
                  <a:schemeClr val="tx1"/>
                </a:solidFill>
              </a:rPr>
              <a:t>Фатьма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3) Они все три до самой станции шли, держась за руки, а </a:t>
            </a:r>
            <a:r>
              <a:rPr lang="ru-RU" sz="2000" b="1" dirty="0" err="1">
                <a:solidFill>
                  <a:schemeClr val="tx1"/>
                </a:solidFill>
              </a:rPr>
              <a:t>Фатьма</a:t>
            </a:r>
            <a:r>
              <a:rPr lang="ru-RU" sz="2000" b="1" dirty="0">
                <a:solidFill>
                  <a:schemeClr val="tx1"/>
                </a:solidFill>
              </a:rPr>
              <a:t> шла с ними рядом и думала: правильно ли она поступила?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4) Но хоть и чувствовала </a:t>
            </a:r>
            <a:r>
              <a:rPr lang="ru-RU" sz="2000" b="1" dirty="0" err="1">
                <a:solidFill>
                  <a:schemeClr val="tx1"/>
                </a:solidFill>
              </a:rPr>
              <a:t>Фатьма</a:t>
            </a:r>
            <a:r>
              <a:rPr lang="ru-RU" sz="2000" b="1" dirty="0">
                <a:solidFill>
                  <a:schemeClr val="tx1"/>
                </a:solidFill>
              </a:rPr>
              <a:t>, что поступила честно, на сердце у неё было тяжело.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Укажите </a:t>
            </a:r>
            <a:r>
              <a:rPr lang="ru-RU" sz="3200" b="1" dirty="0">
                <a:solidFill>
                  <a:srgbClr val="002060"/>
                </a:solidFill>
              </a:rPr>
              <a:t>предложение, в котором средством выразительности речи является метафора.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</a:rPr>
              <a:t>1) И осторожно, говоря так ласково, как это можно было, Лёля подвигалась к собаке и сама боялась: вдруг укусит.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2) Всею своею собачьей душою расцвела Кусака, и это изменило её до неузнаваемости.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3) И </a:t>
            </a:r>
            <a:r>
              <a:rPr lang="ru-RU" sz="2000" b="1" dirty="0" err="1">
                <a:solidFill>
                  <a:srgbClr val="002060"/>
                </a:solidFill>
              </a:rPr>
              <a:t>Кусачка</a:t>
            </a:r>
            <a:r>
              <a:rPr lang="ru-RU" sz="2000" b="1" dirty="0">
                <a:solidFill>
                  <a:srgbClr val="002060"/>
                </a:solidFill>
              </a:rPr>
              <a:t> вертелась, кувыркалась и падала при несмолкаемом весёлом хохоте.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4) Девочка звала собаку к себе: — </a:t>
            </a:r>
            <a:r>
              <a:rPr lang="ru-RU" sz="2000" b="1" dirty="0" err="1">
                <a:solidFill>
                  <a:srgbClr val="002060"/>
                </a:solidFill>
              </a:rPr>
              <a:t>Кусачка</a:t>
            </a:r>
            <a:r>
              <a:rPr lang="ru-RU" sz="2000" b="1" dirty="0">
                <a:solidFill>
                  <a:srgbClr val="002060"/>
                </a:solidFill>
              </a:rPr>
              <a:t>, пойди ко мне! Ну, хорошая, ну, милая, пойди!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Мои документы\Downloads\quote-2019-03-17-1552820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967335"/>
            <a:ext cx="678661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презентации-Эфендиев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М.М.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endParaRPr lang="ru-RU" sz="3600" b="1" dirty="0" smtClean="0"/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 </a:t>
            </a:r>
            <a:r>
              <a:rPr lang="ru-RU" sz="3600" b="1" dirty="0">
                <a:solidFill>
                  <a:srgbClr val="002060"/>
                </a:solidFill>
              </a:rPr>
              <a:t>каком варианте ответа средством выразительности речи является сравнение?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</a:rPr>
              <a:t>1) Рядом показалась чья-то тень, которая вырвалась вперёд.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2) Рядом с Тёмкиным домом стоял сухой тополь. Он уже горел вовсю, словно факел.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3) Но пожарные бежали медленнее, потому что их задерживал тяжёлый шланг, и Толик с отцом обогнали их.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4) Накинув на голову куртку, тот ползал по земле, хватал что-то и прятал за пазуху — он ловил цыплят, спасая их от огня.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Укажите </a:t>
            </a:r>
            <a:r>
              <a:rPr lang="ru-RU" sz="3200" b="1" dirty="0">
                <a:solidFill>
                  <a:srgbClr val="002060"/>
                </a:solidFill>
              </a:rPr>
              <a:t>предложение, в котором средством выразительности речи является метафора.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3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1)Старичок </a:t>
            </a:r>
            <a:r>
              <a:rPr lang="ru-RU" sz="2000" b="1" dirty="0">
                <a:solidFill>
                  <a:srgbClr val="002060"/>
                </a:solidFill>
              </a:rPr>
              <a:t>с длинной седой бородой сидел на скамейке и зонтиком чертил что-то на песке.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2)Лена широко раскрыла глаза, пальцы её разжались, и, снимая руку со стола, она смущённо пробормотала: — (43) Какую тебе?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3) Волшебное слово так и засияло в каждой морщинке, в глазах, в улыбке.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4)</a:t>
            </a:r>
            <a:r>
              <a:rPr lang="ru-RU" sz="2000" b="1" dirty="0" err="1">
                <a:solidFill>
                  <a:srgbClr val="002060"/>
                </a:solidFill>
              </a:rPr>
              <a:t>Горяченького</a:t>
            </a:r>
            <a:r>
              <a:rPr lang="ru-RU" sz="2000" b="1" dirty="0">
                <a:solidFill>
                  <a:srgbClr val="002060"/>
                </a:solidFill>
              </a:rPr>
              <a:t> захотел, голубчик мой! — приговаривала она, выбирая самый лучший, румяный пирожок.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 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Укажите </a:t>
            </a:r>
            <a:r>
              <a:rPr lang="ru-RU" sz="3200" b="1" dirty="0">
                <a:solidFill>
                  <a:srgbClr val="002060"/>
                </a:solidFill>
              </a:rPr>
              <a:t>предложение, в котором средством выразительности речи является фразеологизм.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/>
          </a:p>
          <a:p>
            <a:r>
              <a:rPr lang="ru-RU" sz="2000" b="1" dirty="0" smtClean="0"/>
              <a:t>1</a:t>
            </a:r>
            <a:r>
              <a:rPr lang="ru-RU" sz="2000" b="1" dirty="0"/>
              <a:t>) И внешность у Гиляровского (я впервые увидел его уже стариком) была заметная и занятная.</a:t>
            </a:r>
          </a:p>
          <a:p>
            <a:r>
              <a:rPr lang="ru-RU" sz="2000" b="1" dirty="0"/>
              <a:t>2) Таким был Владимир Александрович Гиляровский — поэт, писатель, знаток Москвы и России, человек большого сердца, чистейший образец талантливости нашего народа.</a:t>
            </a:r>
          </a:p>
          <a:p>
            <a:r>
              <a:rPr lang="ru-RU" sz="2000" b="1" dirty="0"/>
              <a:t>3) Гиляровский легко ломал пальцами серебряные рубли и разгибал подковы.</a:t>
            </a:r>
          </a:p>
          <a:p>
            <a:r>
              <a:rPr lang="ru-RU" sz="2000" b="1" dirty="0"/>
              <a:t>4) Никто из писателей не знал так всесторонне Москву, как Гиляровский.</a:t>
            </a:r>
          </a:p>
          <a:p>
            <a:r>
              <a:rPr lang="ru-RU" sz="2000" b="1" dirty="0"/>
              <a:t> 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Укажите </a:t>
            </a:r>
            <a:r>
              <a:rPr lang="ru-RU" sz="3200" b="1" dirty="0">
                <a:solidFill>
                  <a:schemeClr val="tx1"/>
                </a:solidFill>
              </a:rPr>
              <a:t>предложение, в котором средством выразительности речи является метафора.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</a:rPr>
              <a:t>1) Во все стороны расползалась громада </a:t>
            </a:r>
            <a:r>
              <a:rPr lang="ru-RU" sz="2000" b="1" dirty="0" err="1">
                <a:solidFill>
                  <a:srgbClr val="002060"/>
                </a:solidFill>
              </a:rPr>
              <a:t>разноэтажных</a:t>
            </a:r>
            <a:r>
              <a:rPr lang="ru-RU" sz="2000" b="1" dirty="0">
                <a:solidFill>
                  <a:srgbClr val="002060"/>
                </a:solidFill>
              </a:rPr>
              <a:t> зданий.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2) Не только, конечно, во щах было дело — учиться тоже хотелось, но трудно было учиться суровой голодной зимой тысяча девятьсот двадцать первого года.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3) В окне третьего этажа появился Слава — болезненный мальчик с бледным лицом и тонкими длинными пальцами.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4) Его дразнили «буржуем» за то, что он носил бант, играл на рояле и никогда не дрался.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 </a:t>
            </a:r>
            <a:r>
              <a:rPr lang="ru-RU" sz="3200" b="1" dirty="0">
                <a:solidFill>
                  <a:schemeClr val="tx1"/>
                </a:solidFill>
              </a:rPr>
              <a:t>каком варианте ответа средством выразительности речи является эпитет?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3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1) Зоя Алексеевна, первая учительница Кирилла, жила в старом двухэтажном доме, на первом этаже.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2) Так до конца учебного года бабушка и возила его через весь город, пока он не перешёл в четвёртый...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3) — Но я же не стал </a:t>
            </a:r>
            <a:r>
              <a:rPr lang="ru-RU" sz="2000" b="1" dirty="0" err="1">
                <a:solidFill>
                  <a:schemeClr val="tx1"/>
                </a:solidFill>
              </a:rPr>
              <a:t>подлецом</a:t>
            </a:r>
            <a:r>
              <a:rPr lang="ru-RU" sz="2000" b="1" dirty="0">
                <a:solidFill>
                  <a:schemeClr val="tx1"/>
                </a:solidFill>
              </a:rPr>
              <a:t>! Ой, простите... — Ничего. Конечно, ты не стал. Но бывают и горькие примеры...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4) Кирилл негромко возразил: — Характер, как ни крути, всё равно остаётся... — И характер меняется, и взгляды... Да посмотри на себя.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Укажите </a:t>
            </a:r>
            <a:r>
              <a:rPr lang="ru-RU" sz="3200" b="1" dirty="0">
                <a:solidFill>
                  <a:schemeClr val="tx1"/>
                </a:solidFill>
              </a:rPr>
              <a:t>предложение, в котором средством выразительности речи является фразеологизм.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r>
              <a:rPr lang="ru-RU" sz="2400" b="1" dirty="0">
                <a:solidFill>
                  <a:schemeClr val="tx1"/>
                </a:solidFill>
              </a:rPr>
              <a:t>) Отец громко возразил: — Не городи чепуху, сынок! «Педагогично, непедагогично»…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2) Отец пришёл домой изрядно вымотанный, но в хорошем настроении.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3) А как жить, чтобы не обсуждать?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4) Человеческое понимание — это, если хочешь, тоже мощное оружие в борьбе за справедливость...</a:t>
            </a:r>
          </a:p>
          <a:p>
            <a:r>
              <a:rPr lang="ru-RU" sz="2000" dirty="0"/>
              <a:t> 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214282" y="285728"/>
            <a:ext cx="8715436" cy="1714512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endParaRPr lang="ru-RU" sz="3200" dirty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Укажите </a:t>
            </a:r>
            <a:r>
              <a:rPr lang="ru-RU" sz="3200" b="1" dirty="0">
                <a:solidFill>
                  <a:schemeClr val="tx1"/>
                </a:solidFill>
              </a:rPr>
              <a:t>предложение, в котором средством выразительности речи является сравнение.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 </a:t>
            </a:r>
          </a:p>
          <a:p>
            <a:pPr algn="ctr"/>
            <a:endParaRPr lang="ru-RU" sz="5400" b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215074" y="2214554"/>
            <a:ext cx="2643206" cy="1428760"/>
          </a:xfrm>
          <a:prstGeom prst="star5">
            <a:avLst>
              <a:gd name="adj" fmla="val 29216"/>
              <a:gd name="hf" fmla="val 105146"/>
              <a:gd name="vf" fmla="val 11055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786874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1) У него всё застыло внутри, а по коже пробежала электрическая дрожь.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2) И в этот миг стало нестерпимо трудно дышать, словно кто-то холодными ладонями сдавил ему рёбра.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3) В них должно было вылиться всё напрасное волнение, весь страх, который он держал внутри себя перед прыжком.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4) Стояла августовская ночь, с горьким запахом полыни, с горящими в холодном небе белыми звёздами.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071802" y="2214554"/>
            <a:ext cx="3000396" cy="1643074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2019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1729</Words>
  <Application>Microsoft Office PowerPoint</Application>
  <PresentationFormat>Экран (4:3)</PresentationFormat>
  <Paragraphs>181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8</cp:revision>
  <dcterms:created xsi:type="dcterms:W3CDTF">2019-03-28T07:16:35Z</dcterms:created>
  <dcterms:modified xsi:type="dcterms:W3CDTF">2019-04-02T07:08:22Z</dcterms:modified>
</cp:coreProperties>
</file>