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523D-3414-42A6-836E-53B7D3668A5D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2A8C-A727-45B2-8CA0-307D82EF86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8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17.xml"/><Relationship Id="rId17" Type="http://schemas.openxmlformats.org/officeDocument/2006/relationships/slide" Target="slide10.xml"/><Relationship Id="rId2" Type="http://schemas.openxmlformats.org/officeDocument/2006/relationships/slide" Target="slide1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6.xml"/><Relationship Id="rId5" Type="http://schemas.openxmlformats.org/officeDocument/2006/relationships/slide" Target="slide14.xml"/><Relationship Id="rId1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6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prezentacija_microsoft_office_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662113"/>
            <a:ext cx="8477250" cy="3533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Валерка,(1) прислонившись плечом к холодному бетону фонарного столба,(2) решил ждать,(3) сколько понадобится. И вот крайнее из окон тускло засветилось: включили свет,(4) видимо,(5) в прихожей...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12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23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Ему было не очень страшно,(1) а иногда даже,(2) наоборот,(3) весело,(4) когда падали фашисты. А когда падали наши,(5) ему казалось,(6) что они потом встанут.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23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56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— Здравствуйте,(1) Виктория! Вы,(2) наверное,(3) не помните меня? Я Назаров.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Сергеева внимательно посмотрела на парня: она не могла вспомнить его.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— Ну помните,(4) как Вы катались на санках,(5) а я... Вы ещё пригласили меня в Москву.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— Няня, (1) где Жучка? — спрашивает Тёма.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— Жучку в старый колодец бросил какой-то ирод,(2) — отвечает няня. — Весь день,(3) говорят,(4) визжала,(5) сердечная...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13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14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вводной конструкции.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Когда началась большая перемена,(1) когда всех нас по случаю холодной,(2) но сухой и солнечной погоды выпускали во двор и на нижней площадке лестницы я увидел мать,(3) только тогда я вспомнил про конверт и понял,(4) что она,(5) видно,(6) не стерпела и принесла его сама.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12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56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В приведённом ниже предложении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После уроков шестеро учеников,(1) работы которых исчезли,(2) переписали диктант. Сеня </a:t>
            </a:r>
            <a:r>
              <a:rPr lang="ru-RU" sz="2400" b="1" dirty="0" err="1" smtClean="0">
                <a:solidFill>
                  <a:srgbClr val="FF0000"/>
                </a:solidFill>
              </a:rPr>
              <a:t>Голубкин</a:t>
            </a:r>
            <a:r>
              <a:rPr lang="ru-RU" sz="2400" b="1" dirty="0" smtClean="0">
                <a:solidFill>
                  <a:srgbClr val="FF0000"/>
                </a:solidFill>
              </a:rPr>
              <a:t> получил тройку,(3) поскольку уже успел обнаружить на перемене свои ошибки,(4) и перешёл в седьмой класс. Он не проникся благодарностью к Ване Белову,(5) напротив,(6) именно с тех пор и невзлюбил его.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13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56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Всё в Калинове было бедным,(1) разрушенным,(2) в изобилии только нетронутая робкая природа. И люди были,(3) пожалуй,(4) получше городских,(5) тоже почти не тронутые городским душевным упадком.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12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23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Миха</a:t>
            </a:r>
            <a:r>
              <a:rPr lang="ru-RU" sz="2400" b="1" dirty="0" smtClean="0">
                <a:solidFill>
                  <a:srgbClr val="FF0000"/>
                </a:solidFill>
              </a:rPr>
              <a:t> подробно рассказал,(1) как утром,(2) по дороге в школу,(3) вытащил бедолагу-котёнка почти из самой пасти собаки,(4) которая собиралась его загрызть. Но отнести его домой,(5) однако,(6) он не мог,(7) потому что тётя,(8) у которой он жил с прошлого понедельника,(9) ещё неизвестно как бы к этому отнеслась.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12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56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Краб был страшно большой и плоский,(1) и,(2) присмотревшись,(3)на нём можно было разглядеть бугры и колючки,(4) какие-то швы,(5) зубчатые гребешки. Если его засушить,(6) получится,(7) наверное,(8) прекрасный сувенир!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12</a:t>
            </a:r>
            <a:endParaRPr lang="ru-RU" sz="7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78</a:t>
            </a:r>
            <a:endParaRPr lang="ru-RU" sz="7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34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56</a:t>
            </a:r>
            <a:endParaRPr lang="ru-RU" sz="7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Un3EUrx5r0nl36sL607-fj42MvLCGOPUmj2pNGiuRQxyEItfuog3E5g82La4IL0TKGtgHr3T0ph1PVDnEXMsGxdo6A-YIM518N-iHu87rydPMh7S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1214422"/>
            <a:ext cx="3282309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28 </a:t>
            </a:r>
            <a:r>
              <a:rPr lang="ru-RU" sz="3600" b="1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мая-день</a:t>
            </a:r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сдачи ОГЭ</a:t>
            </a:r>
            <a:endParaRPr lang="ru-RU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>
            <a:hlinkClick r:id="rId2" action="ppaction://hlinksldjump"/>
          </p:cNvPr>
          <p:cNvSpPr/>
          <p:nvPr/>
        </p:nvSpPr>
        <p:spPr>
          <a:xfrm>
            <a:off x="1023912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3" name="Блок-схема: типовой процесс 2">
            <a:hlinkClick r:id="rId3" action="ppaction://hlinksldjump"/>
          </p:cNvPr>
          <p:cNvSpPr/>
          <p:nvPr/>
        </p:nvSpPr>
        <p:spPr>
          <a:xfrm>
            <a:off x="2857488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4" name="Блок-схема: типовой процесс 3">
            <a:hlinkClick r:id="rId4" action="ppaction://hlinksldjump"/>
          </p:cNvPr>
          <p:cNvSpPr/>
          <p:nvPr/>
        </p:nvSpPr>
        <p:spPr>
          <a:xfrm>
            <a:off x="4786314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5" name="Блок-схема: типовой процесс 4">
            <a:hlinkClick r:id="rId5" action="ppaction://hlinksldjump"/>
          </p:cNvPr>
          <p:cNvSpPr/>
          <p:nvPr/>
        </p:nvSpPr>
        <p:spPr>
          <a:xfrm>
            <a:off x="6667514" y="342900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6" name="Блок-схема: типовой процесс 5">
            <a:hlinkClick r:id="rId6" action="ppaction://hlinksldjump"/>
          </p:cNvPr>
          <p:cNvSpPr/>
          <p:nvPr/>
        </p:nvSpPr>
        <p:spPr>
          <a:xfrm>
            <a:off x="976287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7" name="Блок-схема: типовой процесс 6">
            <a:hlinkClick r:id="rId7" action="ppaction://hlinksldjump"/>
          </p:cNvPr>
          <p:cNvSpPr/>
          <p:nvPr/>
        </p:nvSpPr>
        <p:spPr>
          <a:xfrm>
            <a:off x="2857488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8" name="Блок-схема: типовой процесс 7">
            <a:hlinkClick r:id="rId8" action="ppaction://hlinksldjump"/>
          </p:cNvPr>
          <p:cNvSpPr/>
          <p:nvPr/>
        </p:nvSpPr>
        <p:spPr>
          <a:xfrm>
            <a:off x="4738689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9" name="Блок-схема: типовой процесс 8">
            <a:hlinkClick r:id="rId9" action="ppaction://hlinksldjump"/>
          </p:cNvPr>
          <p:cNvSpPr/>
          <p:nvPr/>
        </p:nvSpPr>
        <p:spPr>
          <a:xfrm>
            <a:off x="6619889" y="57148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</a:t>
            </a:r>
            <a:endParaRPr lang="ru-RU" sz="4800" b="1" dirty="0"/>
          </a:p>
        </p:txBody>
      </p:sp>
      <p:sp>
        <p:nvSpPr>
          <p:cNvPr id="10" name="Блок-схема: типовой процесс 9">
            <a:hlinkClick r:id="rId10" action="ppaction://hlinksldjump"/>
          </p:cNvPr>
          <p:cNvSpPr/>
          <p:nvPr/>
        </p:nvSpPr>
        <p:spPr>
          <a:xfrm>
            <a:off x="1071538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13</a:t>
            </a:r>
            <a:endParaRPr lang="ru-RU" sz="4400" b="1" dirty="0"/>
          </a:p>
        </p:txBody>
      </p:sp>
      <p:sp>
        <p:nvSpPr>
          <p:cNvPr id="11" name="Блок-схема: типовой процесс 10">
            <a:hlinkClick r:id="rId11" action="ppaction://hlinksldjump"/>
          </p:cNvPr>
          <p:cNvSpPr/>
          <p:nvPr/>
        </p:nvSpPr>
        <p:spPr>
          <a:xfrm>
            <a:off x="2928926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14</a:t>
            </a:r>
            <a:endParaRPr lang="ru-RU" sz="4400" b="1" dirty="0"/>
          </a:p>
        </p:txBody>
      </p:sp>
      <p:sp>
        <p:nvSpPr>
          <p:cNvPr id="12" name="Блок-схема: типовой процесс 11">
            <a:hlinkClick r:id="rId12" action="ppaction://hlinksldjump"/>
          </p:cNvPr>
          <p:cNvSpPr/>
          <p:nvPr/>
        </p:nvSpPr>
        <p:spPr>
          <a:xfrm>
            <a:off x="4786314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15</a:t>
            </a:r>
            <a:endParaRPr lang="ru-RU" sz="4400" b="1" dirty="0"/>
          </a:p>
        </p:txBody>
      </p:sp>
      <p:sp>
        <p:nvSpPr>
          <p:cNvPr id="13" name="Блок-схема: типовой процесс 12">
            <a:hlinkClick r:id="rId13" action="ppaction://hlinksldjump"/>
          </p:cNvPr>
          <p:cNvSpPr/>
          <p:nvPr/>
        </p:nvSpPr>
        <p:spPr>
          <a:xfrm>
            <a:off x="6619889" y="485776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16</a:t>
            </a:r>
            <a:endParaRPr lang="ru-RU" sz="4800" b="1" dirty="0"/>
          </a:p>
        </p:txBody>
      </p:sp>
      <p:sp>
        <p:nvSpPr>
          <p:cNvPr id="14" name="Блок-схема: типовой процесс 13">
            <a:hlinkClick r:id="rId14" action="ppaction://hlinksldjump"/>
          </p:cNvPr>
          <p:cNvSpPr/>
          <p:nvPr/>
        </p:nvSpPr>
        <p:spPr>
          <a:xfrm>
            <a:off x="952474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5" name="Блок-схема: типовой процесс 14">
            <a:hlinkClick r:id="rId15" action="ppaction://hlinksldjump"/>
          </p:cNvPr>
          <p:cNvSpPr/>
          <p:nvPr/>
        </p:nvSpPr>
        <p:spPr>
          <a:xfrm>
            <a:off x="2833675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6" name="Блок-схема: типовой процесс 15">
            <a:hlinkClick r:id="rId16" action="ppaction://hlinksldjump"/>
          </p:cNvPr>
          <p:cNvSpPr/>
          <p:nvPr/>
        </p:nvSpPr>
        <p:spPr>
          <a:xfrm>
            <a:off x="4714876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17" name="Блок-схема: типовой процесс 16">
            <a:hlinkClick r:id="rId17" action="ppaction://hlinksldjump"/>
          </p:cNvPr>
          <p:cNvSpPr/>
          <p:nvPr/>
        </p:nvSpPr>
        <p:spPr>
          <a:xfrm>
            <a:off x="6596076" y="2000240"/>
            <a:ext cx="1500198" cy="714380"/>
          </a:xfrm>
          <a:prstGeom prst="flowChartPredefined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— Только,(1) народ,(2) чтобы всем коллективом! — предупредил нас Витёк Носков.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 двинулись к дверям,(3) в классе оставался только Петруха Васильев,(4) который спокойно,(5) ни на кого не обращая внимания,(6)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что-то </a:t>
            </a:r>
            <a:r>
              <a:rPr lang="ru-RU" b="1" dirty="0" err="1" smtClean="0">
                <a:solidFill>
                  <a:srgbClr val="C00000"/>
                </a:solidFill>
              </a:rPr>
              <a:t>писáл</a:t>
            </a:r>
            <a:r>
              <a:rPr lang="ru-RU" b="1" dirty="0" smtClean="0">
                <a:solidFill>
                  <a:srgbClr val="C00000"/>
                </a:solidFill>
              </a:rPr>
              <a:t> в тетради.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— Василёк,(7) ты чего присох?! — крикнул Носков. — Времени,(8) понимаешь,(9) в обрез: весь класс когти рвёт..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89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12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34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56</a:t>
            </a:r>
            <a:endParaRPr lang="ru-RU" sz="4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– А что ж,(1) </a:t>
            </a:r>
            <a:r>
              <a:rPr lang="ru-RU" sz="2800" b="1" dirty="0" err="1" smtClean="0">
                <a:solidFill>
                  <a:srgbClr val="C00000"/>
                </a:solidFill>
              </a:rPr>
              <a:t>Поликарповна</a:t>
            </a:r>
            <a:r>
              <a:rPr lang="ru-RU" sz="2800" b="1" dirty="0" smtClean="0">
                <a:solidFill>
                  <a:srgbClr val="C00000"/>
                </a:solidFill>
              </a:rPr>
              <a:t>,(2) неужто всё только на деньги считать? Я вот тебе поправлю,(3) а ты потом вспомнишь обо мне добрым словом,(4) вот мы,(5) как говорится,(6) и квиты,(7) – сказал он и засмеялся.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56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34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45</a:t>
            </a:r>
            <a:endParaRPr lang="ru-RU" sz="4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вводной конструкции.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Когда мы шли к магазину,(1)мне было страшно: а вдруг книга уже продана? Нет,(2)книга лежала на месте.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Мы сели в вагон дачного поезда,(3) и все,(4) разумеется,(5) сразу заметили, какую книгу я везу.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13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24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35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45</a:t>
            </a:r>
            <a:endParaRPr lang="ru-RU" sz="4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 стоит только одному сказать,(1) что он знаком с чудесным светлячком,(2) который блестит,(3) как бриллиант,(4) то другой,(5) конечно,(6) решит во что бы то ни стало стать его другом,(7) за ним третий,(8) четвёртый и так далее,(9) а зачем – никто не знает,(10) просто так повелось.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45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34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56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12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приведённом ниже предложении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Его и маленькую сестрёнку воспитывала мать,(1) истеричная,(2) крикливая женщина,(3) которая то и дело приходила в школу,(4) чтобы разобраться с обидчиками её детей. Но такое заступничество,(5) конечно,(6) только усиливало наше презрительно-высокомерное отношение к её жалкому отпрыску.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23</a:t>
            </a:r>
            <a:endParaRPr lang="ru-RU" sz="7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56</a:t>
            </a:r>
            <a:endParaRPr lang="ru-RU" sz="7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12</a:t>
            </a:r>
            <a:endParaRPr lang="ru-RU" sz="7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34</a:t>
            </a:r>
            <a:endParaRPr lang="ru-RU" sz="7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Елена </a:t>
            </a:r>
            <a:r>
              <a:rPr lang="ru-RU" sz="3200" b="1" dirty="0" err="1" smtClean="0">
                <a:solidFill>
                  <a:srgbClr val="C00000"/>
                </a:solidFill>
              </a:rPr>
              <a:t>Францевна</a:t>
            </a:r>
            <a:r>
              <a:rPr lang="ru-RU" sz="3200" b="1" dirty="0" smtClean="0">
                <a:solidFill>
                  <a:srgbClr val="C00000"/>
                </a:solidFill>
              </a:rPr>
              <a:t>,(1) забыв обо мне,(2) перенесла свой гнев на Павлика,(3) а он слушал её,(4) по обыкновению,(5) молча,(6) не оправдываясь и не огрызаясь.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45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12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34</a:t>
            </a:r>
            <a:endParaRPr lang="ru-RU" sz="6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56</a:t>
            </a:r>
            <a:endParaRPr lang="ru-RU" sz="6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приведённом ниже предложении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714620"/>
            <a:ext cx="6500858" cy="32861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Дети,(1) конечно,(2) были глубоко потрясены войной. Они видели,(3) как рушатся дома от взрывов,(4) как падают в голодном беспамятстве люди.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5206" y="2714620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13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15206" y="3571876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34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4429132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23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15206" y="5286388"/>
            <a:ext cx="1643074" cy="7143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12</a:t>
            </a:r>
            <a:endParaRPr lang="ru-RU" sz="6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00042"/>
            <a:ext cx="8572560" cy="157163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приведённых ниже предложениях из прочитанного текста пронумерованы все запятые. Выпишите цифры, обозначающие запятые при вводном слове.</a:t>
            </a:r>
          </a:p>
          <a:p>
            <a:pPr algn="ctr"/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215206" y="6215082"/>
            <a:ext cx="1643074" cy="428628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нажми</a:t>
            </a:r>
            <a:endParaRPr lang="ru-RU" sz="24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1293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20</cp:revision>
  <dcterms:created xsi:type="dcterms:W3CDTF">2019-03-15T14:01:18Z</dcterms:created>
  <dcterms:modified xsi:type="dcterms:W3CDTF">2019-05-29T14:11:31Z</dcterms:modified>
</cp:coreProperties>
</file>