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5D22F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244F7-9116-403A-BA8D-C79F21C0F333}" type="datetimeFigureOut">
              <a:rPr lang="ru-RU" smtClean="0"/>
              <a:pPr/>
              <a:t>22.02.2015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0A53-2D3F-4A2C-BFAD-CDBAFA513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20812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244F7-9116-403A-BA8D-C79F21C0F333}" type="datetimeFigureOut">
              <a:rPr lang="ru-RU" smtClean="0"/>
              <a:pPr/>
              <a:t>22.02.2015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0A53-2D3F-4A2C-BFAD-CDBAFA513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20812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244F7-9116-403A-BA8D-C79F21C0F333}" type="datetimeFigureOut">
              <a:rPr lang="ru-RU" smtClean="0"/>
              <a:pPr/>
              <a:t>22.02.2015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0A53-2D3F-4A2C-BFAD-CDBAFA513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20812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244F7-9116-403A-BA8D-C79F21C0F333}" type="datetimeFigureOut">
              <a:rPr lang="ru-RU" smtClean="0"/>
              <a:pPr/>
              <a:t>22.02.2015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0A53-2D3F-4A2C-BFAD-CDBAFA513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20812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244F7-9116-403A-BA8D-C79F21C0F333}" type="datetimeFigureOut">
              <a:rPr lang="ru-RU" smtClean="0"/>
              <a:pPr/>
              <a:t>22.02.2015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0A53-2D3F-4A2C-BFAD-CDBAFA513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20812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244F7-9116-403A-BA8D-C79F21C0F333}" type="datetimeFigureOut">
              <a:rPr lang="ru-RU" smtClean="0"/>
              <a:pPr/>
              <a:t>22.02.2015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0A53-2D3F-4A2C-BFAD-CDBAFA513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20812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244F7-9116-403A-BA8D-C79F21C0F333}" type="datetimeFigureOut">
              <a:rPr lang="ru-RU" smtClean="0"/>
              <a:pPr/>
              <a:t>22.02.2015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0A53-2D3F-4A2C-BFAD-CDBAFA513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20812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244F7-9116-403A-BA8D-C79F21C0F333}" type="datetimeFigureOut">
              <a:rPr lang="ru-RU" smtClean="0"/>
              <a:pPr/>
              <a:t>22.02.2015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0A53-2D3F-4A2C-BFAD-CDBAFA513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20812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244F7-9116-403A-BA8D-C79F21C0F333}" type="datetimeFigureOut">
              <a:rPr lang="ru-RU" smtClean="0"/>
              <a:pPr/>
              <a:t>22.02.2015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0A53-2D3F-4A2C-BFAD-CDBAFA513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20812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244F7-9116-403A-BA8D-C79F21C0F333}" type="datetimeFigureOut">
              <a:rPr lang="ru-RU" smtClean="0"/>
              <a:pPr/>
              <a:t>22.02.2015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0A53-2D3F-4A2C-BFAD-CDBAFA513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20812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244F7-9116-403A-BA8D-C79F21C0F333}" type="datetimeFigureOut">
              <a:rPr lang="ru-RU" smtClean="0"/>
              <a:pPr/>
              <a:t>22.02.2015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0A53-2D3F-4A2C-BFAD-CDBAFA513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20812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244F7-9116-403A-BA8D-C79F21C0F333}" type="datetimeFigureOut">
              <a:rPr lang="ru-RU" smtClean="0"/>
              <a:pPr/>
              <a:t>22.02.2015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10A53-2D3F-4A2C-BFAD-CDBAFA513B9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20812">
    <p:newsfla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428604"/>
            <a:ext cx="8429684" cy="2428892"/>
          </a:xfrm>
          <a:effectLst>
            <a:glow rad="228600">
              <a:schemeClr val="accent2">
                <a:satMod val="175000"/>
                <a:alpha val="40000"/>
              </a:schemeClr>
            </a:glow>
            <a:softEdge rad="635000"/>
          </a:effectLst>
          <a:scene3d>
            <a:camera prst="orthographicFront">
              <a:rot lat="0" lon="21299999" rev="0"/>
            </a:camera>
            <a:lightRig rig="threePt" dir="t"/>
          </a:scene3d>
          <a:sp3d>
            <a:bevelT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600" b="1" dirty="0" smtClean="0"/>
              <a:t>Использование </a:t>
            </a:r>
            <a:r>
              <a:rPr lang="ru-RU" sz="3600" b="1" dirty="0" smtClean="0"/>
              <a:t>современных образовательных </a:t>
            </a:r>
            <a:r>
              <a:rPr lang="ru-RU" sz="3600" b="1" dirty="0" smtClean="0"/>
              <a:t>технологий для стимулирования  творческой активности на уроках русского языка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perspectiveContrastingRightFacing"/>
            <a:lightRig rig="threePt" dir="t"/>
          </a:scene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5D22F0"/>
                </a:solidFill>
              </a:rPr>
              <a:t>Автор –</a:t>
            </a:r>
            <a:r>
              <a:rPr lang="ru-RU" b="1" dirty="0" err="1" smtClean="0">
                <a:solidFill>
                  <a:srgbClr val="5D22F0"/>
                </a:solidFill>
              </a:rPr>
              <a:t>Эфендиев</a:t>
            </a:r>
            <a:r>
              <a:rPr lang="ru-RU" b="1" dirty="0" smtClean="0">
                <a:solidFill>
                  <a:srgbClr val="5D22F0"/>
                </a:solidFill>
              </a:rPr>
              <a:t> М.М.</a:t>
            </a:r>
          </a:p>
          <a:p>
            <a:r>
              <a:rPr lang="ru-RU" b="1" dirty="0" smtClean="0">
                <a:solidFill>
                  <a:srgbClr val="5D22F0"/>
                </a:solidFill>
              </a:rPr>
              <a:t>МКОУ «</a:t>
            </a:r>
            <a:r>
              <a:rPr lang="ru-RU" b="1" dirty="0" err="1" smtClean="0">
                <a:solidFill>
                  <a:srgbClr val="5D22F0"/>
                </a:solidFill>
              </a:rPr>
              <a:t>Игалинская</a:t>
            </a:r>
            <a:r>
              <a:rPr lang="ru-RU" b="1" dirty="0" smtClean="0">
                <a:solidFill>
                  <a:srgbClr val="5D22F0"/>
                </a:solidFill>
              </a:rPr>
              <a:t> СОШ»</a:t>
            </a:r>
            <a:endParaRPr lang="ru-RU" b="1" dirty="0">
              <a:solidFill>
                <a:srgbClr val="5D22F0"/>
              </a:solidFill>
            </a:endParaRPr>
          </a:p>
        </p:txBody>
      </p:sp>
    </p:spTree>
  </p:cSld>
  <p:clrMapOvr>
    <a:masterClrMapping/>
  </p:clrMapOvr>
  <p:transition advTm="20812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14282" y="214290"/>
            <a:ext cx="8929718" cy="569386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8 Нетрадиционные  формы обучения: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Урок – праздник ( например, « Календарь природы в творчестве Расула Гамзатова»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Урок – диспут ( « Чацкий – победитель или побеждённый?»)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Урок – лекция ( « Слово о дагестанских поэтах»)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Урок – семинар ( «Нравственные рассказы Л.Н.Толстого»)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Урок – КВН  ( Тема «  Мой Пушкин»)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Урок – зачёт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Урок – практикум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Урок – путешествие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Урок – кроссворд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Tm="20812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14282" y="571480"/>
            <a:ext cx="857256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9 Технология интенсификации обучения на основе схемных и знаковых моделей учебного материала ( В.Ф.Шаталов)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rgbClr val="5D22F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 например: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rgbClr val="5D22F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А: « П.?!»; « П,»- а.;   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6600" b="1" dirty="0" smtClean="0">
                <a:solidFill>
                  <a:srgbClr val="5D22F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6600" b="1" dirty="0" smtClean="0">
                <a:solidFill>
                  <a:srgbClr val="5D22F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rgbClr val="5D22F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«П! –а. –П.» )</a:t>
            </a:r>
            <a:endParaRPr kumimoji="0" lang="ru-RU" sz="6600" b="1" i="0" u="none" strike="noStrike" cap="none" normalizeH="0" baseline="0" dirty="0" smtClean="0">
              <a:ln>
                <a:noFill/>
              </a:ln>
              <a:solidFill>
                <a:srgbClr val="5D22F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Tm="20812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357158" y="571480"/>
            <a:ext cx="8429684" cy="50783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10.Технология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Лысенковой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С.Н.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Перспективно – опережающее обучение с использованием опорных схем.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8 класс  -     Сказуемое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Простое глагольное                                 Составное:                        а) глагольное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б) именное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9 класс – ССП , СПП, БСП;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Tm="20812"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85720" y="285728"/>
            <a:ext cx="8572560" cy="5509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11. Технология Е.Н.Ильина.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4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Т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радиционная классно – урочная групповая с элементами индивидуального подхода .( Урок –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общения.Открытие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Спектакли.) Совместная деятельность учителя и ученика на творческой основе, духовное равенство , межличностное общение.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Tm="20812"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14282" y="428604"/>
            <a:ext cx="8643998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12.Интегрированные уроки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 Например, урок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« Великое содружество: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Чехов –Левитан –Чайковский»)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Tm="20812"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28596" y="357166"/>
            <a:ext cx="8358246" cy="526297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13.Групповые технологии:</a:t>
            </a: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Общественный смотр знаний.                                             Учебная встреча.                                              Диспут.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Tm="20812"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00034" y="357166"/>
            <a:ext cx="8501122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14.Технология развивающего обучения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ЦУД – целенаправленная   умственная деятельность ученика, направленная на изменение самого себя. Ученик становится в положение исследователя. Это особая форма активности. Я стараюсь пользоваться этой технологией, особенно технологией И.П. Волкова- развитие творческих способностей. Выявляю, учитываю и развиваю творческие способности, приобщаю к многообразной творческой деятельности с выходом на конкретный результат. Создаём схемы, пишем сочинения, стихи, использую при этом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внутрипредметные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межпредметные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связи.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Одним из основных путей формирования познавательной активности и самостоятельности обучаемых является использование в работе со школьниками учебно-исследовательской  деятельности. В разные годы мной было подготовлено 15 учащихся, которые выступали со своими работами гуманитарного  цикла на районных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учебно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– исследовательских  конференциях. Такой вид деятельности ценен тем, что в процессе его осуществления формируются мировоззрение и нравственно – волевые качества учащихся. Для них –это была ступень, ведущая к успеху. И нет награды для ученика выше, чем знание того, что работа его стала известна широкому кругу людей.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Также, на мой взгляд, реальный способ достижения успеха – это использование проектно – исследовательской технологии ( прочитала об этом много, но сама использую робко:  нечасто, элементами)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 ведь в процессе подготовки проектов учащиеся самостоятельно приобретают знания для решения познавательных и практических задач, приобретают коммуникативные умения, работая в группах. Например: Презентация « Викторина о С.Есенине» состоит из 100 вопросов, взятых из всего творчества поэта. Другая презентация  « Творческая мастерская», куда вошли стихи, сочинения рисунки к художественным произведениям. ПИТ предполагает совместную деятельность учителя и ученика, примером может служить создание проекта издания школьной газеты, что я попытался показать на открытом уроке для учителей своей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района.Работа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над проектами помогает выстроить бесконфликтную педагогику( вычитала я в журнале), превратить образовательный процесс из скучной деятельности в результативную созидательную деятельность.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Когда на уроке не нужны дети – это самое страшное. « Я гениален, а дети…» Надо идти на риск, не бояться разговора, спора.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Tm="20812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500043"/>
            <a:ext cx="8429684" cy="50783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dantino script" pitchFamily="2" charset="0"/>
                <a:ea typeface="Calibri" pitchFamily="34" charset="0"/>
                <a:cs typeface="Times New Roman" pitchFamily="18" charset="0"/>
              </a:rPr>
              <a:t>Открыть глаза и окрылять сознание – вот задача уроков. И язык на моих уроках должен служить этим задачам в максимальной степени. В основном используется на уроках современное традиционное обучение, но используются, где частично, а где и полностью активные образовательные технологии.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dantino script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dantino script" pitchFamily="2" charset="0"/>
                <a:ea typeface="Calibri" pitchFamily="34" charset="0"/>
                <a:cs typeface="Times New Roman" pitchFamily="18" charset="0"/>
              </a:rPr>
              <a:t>Итак, для стимулирования творческой и познавательной активности учащихся использую следующие технологии: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ndantino script" pitchFamily="2" charset="0"/>
            </a:endParaRPr>
          </a:p>
        </p:txBody>
      </p:sp>
    </p:spTree>
  </p:cSld>
  <p:clrMapOvr>
    <a:masterClrMapping/>
  </p:clrMapOvr>
  <p:transition advTm="20812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42844" y="142852"/>
            <a:ext cx="8786874" cy="63094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РКМЧП-развитие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критического мышления через чтение и письмо.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Это технология о получении, восприятии и передаче информации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Она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характеризуется 3-фазовой структурой урока: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Вызов( активизация, мотивация)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Осмысление ( активное чтение, слушание)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Рефлексия ( размышление, анализ, творческая интерпретация)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Данная технология реализуется через следующие приёмы и методы: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-постановка прямых и скрытых вопросов к тексту;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-поиск ответов на поставленные вопросы;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-маркировка с использованием значков;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-расположение ключевых слов, предложенных в логической последовательности;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-графическая систематизация материала текста ( кластеры, таблицы, схемы)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-ведение записей.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Эти приёмы используются мною при подготовке ГИА ( часть А,В)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Tm="20812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14282" y="571480"/>
            <a:ext cx="8572560" cy="50783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 РЛМ – технология развития лингвистического мышления.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Использую её при изучении лексического и грамматического значения слов на уроках русского языка. Процесс формирования лингвистического мышления предполагает работу в нескольких направлениях, важнейшим из которых является работа над пониманием учащихся различий между лексическим и грамматическим значениями слова.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Напрмер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при изучении однокоренных слов и форм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одного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 того же слова ( вода, к воде, водой, водяной, водный).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Задания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поисково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познавательного характера: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а)Найти в тексте слова, одинаковые по своему грамматическому значению, но различающиеся лексическим значением;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б) Можно ли утверждать, что слова: зоопарк, дом, кенгуру – объединены в тексте общим грамматическим значением? Каким именно?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в) Определить грамматическое значение существительных, прилагательных и глаголов в данном тексте « Жил – был славный царь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Дадон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…»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Tm="20812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14282" y="500042"/>
            <a:ext cx="8715436" cy="575542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 ТРИЗ- Технология развития изобретательных задач.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Принципы, характерные для этой технологии: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принцип « жадности» к познанию и саморазвитию;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принцип свободы выбора;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принцип открытости.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Tm="20812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571472" y="500042"/>
            <a:ext cx="8215370" cy="50783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4.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Лексические инновации – факт словотворчества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Они свидетельствуют о его творческих способностях и чувстве языка.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Tm="20812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85720" y="571480"/>
            <a:ext cx="8429684" cy="575542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5 РТВ – развитие творческого воображения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Это и сочинения 3 типов: описание, рассуждение, повествование;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юмористческие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рассказы; рассказ с необычным построением;  изложение с изменением композиции исходного текста;  письма: дружеские, родственные, деловые;  путевые заметки.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Tm="20812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85720" y="428604"/>
            <a:ext cx="8501122" cy="523220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6 Игровые технологии: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Обучающие, тренировочные, контролирующие, обобщающие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Познавательные, развивающие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Творческие, сюжетные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предметные, ролевые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Урок-ролевая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игра по поэме Н.В.Гоголя « Мёртвые души»)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Tm="20812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357158" y="285728"/>
            <a:ext cx="8429684" cy="5509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7 Проблемное обучение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Методы: проблемное изложение, беседа, исследовательская работа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Приёмы: делать сравнения, обобщения, выводы, сопоставлять факты, ставить проблемные вопросы.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Tm="20812"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1049</Words>
  <Application>Microsoft Office PowerPoint</Application>
  <PresentationFormat>Экран (4:3)</PresentationFormat>
  <Paragraphs>76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Использование современных образовательных технологий для стимулирования  творческой активности на уроках русского языка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муртаза2017</dc:creator>
  <cp:lastModifiedBy>муртаза</cp:lastModifiedBy>
  <cp:revision>6</cp:revision>
  <dcterms:created xsi:type="dcterms:W3CDTF">2015-02-22T16:58:56Z</dcterms:created>
  <dcterms:modified xsi:type="dcterms:W3CDTF">2015-02-22T18:08:25Z</dcterms:modified>
</cp:coreProperties>
</file>