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-7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06/relationships/vbaProject" Target="vbaProject.bin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9072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Тест</a:t>
            </a:r>
          </a:p>
          <a:p>
            <a:r>
              <a:rPr lang="ru-RU" dirty="0" smtClean="0"/>
              <a:t>по творчеству А.И.Солженицына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535455" y="4550787"/>
            <a:ext cx="4921134" cy="1282454"/>
          </a:xfrm>
          <a:scene3d>
            <a:camera prst="perspectiveHeroicExtremeLeftFacing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</a:t>
            </a:r>
            <a:r>
              <a:rPr lang="ru-RU" b="1" dirty="0" err="1" smtClean="0">
                <a:solidFill>
                  <a:srgbClr val="00B0F0"/>
                </a:solidFill>
              </a:rPr>
              <a:t>Эфендиев</a:t>
            </a:r>
            <a:r>
              <a:rPr lang="ru-RU" b="1" dirty="0" smtClean="0">
                <a:solidFill>
                  <a:srgbClr val="00B0F0"/>
                </a:solidFill>
              </a:rPr>
              <a:t> М.М.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617683" y="4613850"/>
            <a:ext cx="3009207" cy="1566233"/>
          </a:xfrm>
          <a:scene3d>
            <a:camera prst="perspectiveHeroicExtremeRightFacing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</a:t>
            </a:r>
            <a:r>
              <a:rPr lang="ru-RU" b="1" dirty="0" smtClean="0">
                <a:solidFill>
                  <a:srgbClr val="00B0F0"/>
                </a:solidFill>
              </a:rPr>
              <a:t> 11 класс</a:t>
            </a:r>
            <a:endParaRPr lang="ru-RU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«Архипелаг ГУЛАГ»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«Раковый корпус»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«Как нам обустроить Россию»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«Один день Ивана Денисовича»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3779" y="1174939"/>
            <a:ext cx="8860221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4400" b="1" i="0" u="none" strike="noStrike" cap="none" spc="0" normalizeH="0" baseline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9.За какую книгу был удостоен А. И. Солженицын Нобелевской премии?</a:t>
            </a:r>
            <a:endParaRPr lang="ru-RU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тема интеллигенции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тема исторического прошлого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тема судьбы России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тема войны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1344" y="1085643"/>
            <a:ext cx="8113222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1.Определите ведущую тему всего творчества                </a:t>
            </a:r>
          </a:p>
          <a:p>
            <a:pPr>
              <a:buNone/>
            </a:pPr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А.И. Солженицына: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«Мёртвые души»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«Архипелаг ГУЛАГ»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«Дубровский»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«Тихий Дон»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1056555"/>
            <a:ext cx="8261131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2.Укажите 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произведение</a:t>
            </a:r>
            <a:r>
              <a:rPr lang="ru-RU" sz="4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написанное 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А.И.Солженицыным: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 Казахстане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 Москве в журнале «Новый мир»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 Западной Европе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 Америке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0621" y="938743"/>
            <a:ext cx="810347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3.Где впервые напечатан рассказ «Один день Ивана Денисовича»?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каторжный лагерь в Казахстане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деревня </a:t>
            </a:r>
            <a:r>
              <a:rPr lang="ru-RU" dirty="0" err="1" smtClean="0"/>
              <a:t>Тегменево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прифронтовая полоса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пригород Москвы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1792" y="1171786"/>
            <a:ext cx="8198069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4.Назовите место действия рассказа «Один день Ивана Денисовича»:</a:t>
            </a:r>
            <a:endParaRPr lang="ru-RU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герой стремился быть первым в столовой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герой никак не мог смириться с нынешними условиями</a:t>
            </a:r>
          </a:p>
          <a:p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герой стремился получить одобрение командира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герой в эти часы ощущал себя свободным человеком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9903" y="1041649"/>
            <a:ext cx="8418787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40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5.Почему Иван Шухов («Один день И. Денисовича») всегда просыпался за полтора часа до всеобщей побудки?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Д-146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Щ – 854; Один день одного зэка.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А-247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Ю -81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5668" y="867103"/>
            <a:ext cx="8529145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6.Укажите первоначальное название            </a:t>
            </a:r>
          </a:p>
          <a:p>
            <a:r>
              <a:rPr lang="ru-RU" sz="36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                    рассказа </a:t>
            </a:r>
          </a:p>
          <a:p>
            <a:r>
              <a:rPr lang="ru-RU" sz="36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  «Один день Ивана Денисовича»:</a:t>
            </a:r>
          </a:p>
          <a:p>
            <a:endParaRPr lang="ru-RU" sz="36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солдат Шухов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зэк 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советский человек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крестьянин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5669" y="1088659"/>
            <a:ext cx="837148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7.Кто был прототипом главного героя рассказа «Один день Ивана Денисовича»?</a:t>
            </a:r>
            <a:endParaRPr lang="ru-RU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03.01.2016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каменщик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печник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сапожник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разнорабочий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4138" y="739525"/>
            <a:ext cx="84818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8.Какие работы выполнял Иван Денисович в лагере?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244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</dc:title>
  <dc:creator>эмм2017</dc:creator>
  <cp:lastModifiedBy>муртаза</cp:lastModifiedBy>
  <cp:revision>22</cp:revision>
  <dcterms:created xsi:type="dcterms:W3CDTF">2010-02-09T18:22:56Z</dcterms:created>
  <dcterms:modified xsi:type="dcterms:W3CDTF">2016-01-03T15:05:55Z</dcterms:modified>
</cp:coreProperties>
</file>