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25" autoAdjust="0"/>
    <p:restoredTop sz="96433" autoAdjust="0"/>
  </p:normalViewPr>
  <p:slideViewPr>
    <p:cSldViewPr snapToGrid="0">
      <p:cViewPr>
        <p:scale>
          <a:sx n="74" d="100"/>
          <a:sy n="74" d="100"/>
        </p:scale>
        <p:origin x="22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38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396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979506" y="337151"/>
            <a:ext cx="5560787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Литературно-математическая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викторина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Внеурочное мероприятие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математике</a:t>
            </a:r>
          </a:p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Автор - </a:t>
            </a:r>
            <a:r>
              <a:rPr lang="ru-RU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М.М.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2018 год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Кто впервые приблизительно вычислил диаметр Земли?</a:t>
            </a:r>
            <a:br>
              <a:rPr lang="ru-RU" sz="3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Верно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6045" y="3308279"/>
            <a:ext cx="2897312" cy="138701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Эвклид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61726" y="3308279"/>
            <a:ext cx="2897312" cy="138701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Виет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4949" y="4849402"/>
            <a:ext cx="2897312" cy="138701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Эратосфен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1" y="4859676"/>
            <a:ext cx="2897312" cy="138701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Пифагор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Кого из великих математиков называют «Королем математики»?</a:t>
            </a:r>
            <a:br>
              <a:rPr lang="ru-RU" sz="36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7142" y="3267183"/>
            <a:ext cx="2866489" cy="14178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Гаусс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92549" y="3308280"/>
            <a:ext cx="2866489" cy="14178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Эвклид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6045" y="4849404"/>
            <a:ext cx="2866489" cy="14178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Виет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82274" y="4869952"/>
            <a:ext cx="2866489" cy="141783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Пифагор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/>
              <a:t>Какому русскому поэту принадлежат эти математические строки: «Мы почитаем всех нулями, а единицами себя»?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319" y="3267182"/>
            <a:ext cx="2887038" cy="14281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М.Ю.Лермонтову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82275" y="3298005"/>
            <a:ext cx="2887038" cy="14281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Ф.И.Тютчеву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4949" y="4849402"/>
            <a:ext cx="2887038" cy="14281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Н.А.Некрасову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41179" y="4880224"/>
            <a:ext cx="2887038" cy="14281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А.С.Пушкину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608031" y="64710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Чьи это строки?</a:t>
            </a:r>
            <a:br>
              <a:rPr lang="ru-RU" sz="2400" b="1" i="1" dirty="0" smtClean="0"/>
            </a:br>
            <a:r>
              <a:rPr lang="ru-RU" sz="2400" b="1" i="1" dirty="0" smtClean="0"/>
              <a:t>«Мы любим всё - и жар холодных чисел,</a:t>
            </a:r>
            <a:br>
              <a:rPr lang="ru-RU" sz="2400" b="1" i="1" dirty="0" smtClean="0"/>
            </a:br>
            <a:r>
              <a:rPr lang="ru-RU" sz="2400" b="1" i="1" dirty="0" smtClean="0"/>
              <a:t>И дар божественных видений,</a:t>
            </a:r>
            <a:br>
              <a:rPr lang="ru-RU" sz="2400" b="1" i="1" dirty="0" smtClean="0"/>
            </a:br>
            <a:r>
              <a:rPr lang="ru-RU" sz="2400" b="1" i="1" dirty="0" smtClean="0"/>
              <a:t>Нам внятно всё - и острый галльский смысл,</a:t>
            </a:r>
            <a:br>
              <a:rPr lang="ru-RU" sz="2400" b="1" i="1" dirty="0" smtClean="0"/>
            </a:br>
            <a:r>
              <a:rPr lang="ru-RU" sz="2400" b="1" i="1" dirty="0" smtClean="0"/>
              <a:t>И сумрачный германский гений...»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Неверно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</a:rPr>
              <a:t>Увы…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6593" y="3318553"/>
            <a:ext cx="2897313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М.Лермонтов «Мцыри»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82274" y="3308279"/>
            <a:ext cx="2897313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Н.Некрасов «Школьник»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4674" y="4859677"/>
            <a:ext cx="2897313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А.Пушкин «Полтава»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41177" y="4880225"/>
            <a:ext cx="2897313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А.Блок «Скифы»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Какой поэт воспел числа?</a:t>
            </a:r>
            <a:br>
              <a:rPr lang="ru-RU" sz="2400" b="1" dirty="0" smtClean="0"/>
            </a:br>
            <a:r>
              <a:rPr lang="ru-RU" sz="2400" b="1" dirty="0" smtClean="0"/>
              <a:t>«Вам поклоняюсь, вас желаю, числа!</a:t>
            </a:r>
            <a:br>
              <a:rPr lang="ru-RU" sz="2400" b="1" dirty="0" smtClean="0"/>
            </a:br>
            <a:r>
              <a:rPr lang="ru-RU" sz="2400" b="1" dirty="0" smtClean="0"/>
              <a:t>Свободные, бесплотные, как тени,</a:t>
            </a:r>
            <a:br>
              <a:rPr lang="ru-RU" sz="2400" b="1" dirty="0" smtClean="0"/>
            </a:br>
            <a:r>
              <a:rPr lang="ru-RU" sz="2400" b="1" dirty="0" smtClean="0"/>
              <a:t>Вы радугой связующей повисли</a:t>
            </a:r>
            <a:br>
              <a:rPr lang="ru-RU" sz="2400" b="1" dirty="0" smtClean="0"/>
            </a:br>
            <a:r>
              <a:rPr lang="ru-RU" sz="2400" b="1" dirty="0" smtClean="0"/>
              <a:t>К </a:t>
            </a:r>
            <a:r>
              <a:rPr lang="ru-RU" sz="2400" b="1" dirty="0" err="1" smtClean="0"/>
              <a:t>раздумиям</a:t>
            </a:r>
            <a:r>
              <a:rPr lang="ru-RU" sz="2400" b="1" dirty="0" smtClean="0"/>
              <a:t> с вершины вдохновенья!»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319" y="3298004"/>
            <a:ext cx="2907587" cy="13459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А.Пушкин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82274" y="3318552"/>
            <a:ext cx="2907587" cy="13459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А.Блок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4948" y="4849401"/>
            <a:ext cx="2907587" cy="13459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В.Брюсов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41177" y="4900772"/>
            <a:ext cx="2907587" cy="13459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А.Твардовский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Виктор Гюго заметил однажды, что разум человеческий владеет тремя ключами, позволяющими людям знать, думать, мечтать. Два из них - буква и нота. А каков третий ключ?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5771" y="3328827"/>
            <a:ext cx="2897312" cy="13253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Ум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51452" y="3339101"/>
            <a:ext cx="2897312" cy="13253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Мысль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223" y="4869950"/>
            <a:ext cx="2897312" cy="13253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Цифра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452" y="4900773"/>
            <a:ext cx="2897312" cy="132536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Жизнь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Какая русская мера длины дала название двум сборникам стихов Марины Цветаевой?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</a:p>
          <a:p>
            <a:pPr algn="ctr"/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7142" y="3308279"/>
            <a:ext cx="2845941" cy="13459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Верста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92548" y="3339101"/>
            <a:ext cx="2845941" cy="13459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Аршин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5497" y="4849402"/>
            <a:ext cx="2845941" cy="13459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Сажень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1" y="4890498"/>
            <a:ext cx="2845941" cy="13459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Локоть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Какая «литературная величина» произведения бывает и положительной, и отрицательной?</a:t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5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</a:p>
          <a:p>
            <a:pPr algn="ctr"/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6867" y="3308279"/>
            <a:ext cx="2897313" cy="13664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Пейзаж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1999" y="3318553"/>
            <a:ext cx="2897313" cy="13664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Повествователь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221" y="4859676"/>
            <a:ext cx="2897313" cy="13664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Автор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41176" y="4859676"/>
            <a:ext cx="2897313" cy="13664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Персонаж литературного произведения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Рекордсменом среди писателей с результатом 27000 является Л.Н. Толстой, а на втором месте - А.С. Пушкин с результатом 24000. </a:t>
            </a:r>
          </a:p>
          <a:p>
            <a:pPr algn="ctr"/>
            <a:r>
              <a:rPr lang="ru-RU" sz="2800" b="1" i="1" dirty="0" smtClean="0"/>
              <a:t>По какой номинации?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</a:p>
          <a:p>
            <a:pPr algn="ctr"/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5497" y="3298004"/>
            <a:ext cx="2969231" cy="13870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 количеству написанных книг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30904" y="3318552"/>
            <a:ext cx="2969231" cy="13870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 количеству </a:t>
            </a:r>
            <a:r>
              <a:rPr lang="ru-RU" b="1" dirty="0" smtClean="0">
                <a:solidFill>
                  <a:srgbClr val="FF0000"/>
                </a:solidFill>
              </a:rPr>
              <a:t>изданий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04126" y="4859675"/>
            <a:ext cx="2969231" cy="13870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 запасу используемых слов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00081" y="4869949"/>
            <a:ext cx="2969231" cy="13870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По глубине содержания книг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В какой стране напечатана первая математическая книга?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Разве?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</a:p>
          <a:p>
            <a:pPr algn="ctr"/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319" y="3298004"/>
            <a:ext cx="2887038" cy="13459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Франция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82274" y="3328826"/>
            <a:ext cx="2887038" cy="13459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Египет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5496" y="4869950"/>
            <a:ext cx="2887038" cy="13459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Германия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451" y="4900772"/>
            <a:ext cx="2887038" cy="134591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Россия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55497" y="3246634"/>
            <a:ext cx="2958957" cy="140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Умница 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08998" y="3246634"/>
            <a:ext cx="2958957" cy="140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Подумай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45223" y="4880225"/>
            <a:ext cx="2958957" cy="140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Мимо</a:t>
            </a:r>
            <a:endParaRPr lang="ru-RU" sz="4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08999" y="4869951"/>
            <a:ext cx="2958957" cy="140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Неверно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65770" y="3236360"/>
            <a:ext cx="2969231" cy="1428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Колумб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98724" y="3226086"/>
            <a:ext cx="2958957" cy="144865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Гаусс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222" y="4869951"/>
            <a:ext cx="2969231" cy="1428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Виет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88449" y="4828855"/>
            <a:ext cx="2969231" cy="1428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Пифагор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1" name="Блок-схема: ссылка на другую страницу 10"/>
          <p:cNvSpPr/>
          <p:nvPr/>
        </p:nvSpPr>
        <p:spPr>
          <a:xfrm>
            <a:off x="986319" y="544530"/>
            <a:ext cx="7222733" cy="2517169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b="1" dirty="0" smtClean="0"/>
          </a:p>
          <a:p>
            <a:pPr algn="ctr"/>
            <a:r>
              <a:rPr lang="ru-RU" sz="4800" b="1" dirty="0" smtClean="0"/>
              <a:t>Кто из ученых не был математиком?</a:t>
            </a:r>
            <a:br>
              <a:rPr lang="ru-RU" sz="4800" b="1" dirty="0" smtClean="0"/>
            </a:br>
            <a:endParaRPr lang="ru-RU" sz="4800" b="1" dirty="0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Кто из первых математиков сказал: «Не тронь моих кругов!»</a:t>
            </a:r>
            <a:br>
              <a:rPr lang="ru-RU" sz="3600" b="1" dirty="0" smtClean="0"/>
            </a:b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Неверно</a:t>
            </a:r>
          </a:p>
          <a:p>
            <a:pPr algn="ctr"/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Верно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Увы…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6867" y="3298004"/>
            <a:ext cx="2876764" cy="13767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Ньютон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1999" y="3318552"/>
            <a:ext cx="2876764" cy="13767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Пифагор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221" y="4839128"/>
            <a:ext cx="2876764" cy="13767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Архимед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450" y="4849402"/>
            <a:ext cx="2876764" cy="13767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Фалес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Кто погиб на дуэли в </a:t>
            </a:r>
          </a:p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20 лет?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Верно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Разве 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6867" y="3308279"/>
            <a:ext cx="2897313" cy="13664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Галуа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Абель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61725" y="4869950"/>
            <a:ext cx="2897313" cy="13664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Эйлер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55495" y="4859678"/>
            <a:ext cx="2897313" cy="13664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Паскаль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Кто из писателей был автором книжки «Математика»?</a:t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УВЫ…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Разве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Неверно</a:t>
            </a:r>
            <a:endParaRPr lang="ru-RU" sz="4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Верно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6867" y="3318553"/>
            <a:ext cx="2897313" cy="13767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Тарас Шевченко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92548" y="3318553"/>
            <a:ext cx="2897313" cy="13767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Михаил Лермонтов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65771" y="4859677"/>
            <a:ext cx="2897313" cy="13767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Александр Пушкин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51452" y="4890499"/>
            <a:ext cx="2897313" cy="13767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Лев Толстой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Кто из математиков принимал участие в кулачном бою на 58 Олимпиаде в 548 году до н.э.?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Разве?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Неверно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Увы…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319" y="3287730"/>
            <a:ext cx="2897312" cy="13972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Фалес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3277456"/>
            <a:ext cx="2897312" cy="13972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Ньютон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222" y="4859677"/>
            <a:ext cx="2897312" cy="13972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Пифагор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451" y="4890499"/>
            <a:ext cx="2897312" cy="13972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Абель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Кто первым предложил нумерацию кресел в театре по рядам и местам?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Неверно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319" y="3318553"/>
            <a:ext cx="2907587" cy="13356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Ньютон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82274" y="3339101"/>
            <a:ext cx="2907587" cy="13356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Декарт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61725" y="4890499"/>
            <a:ext cx="2907587" cy="13356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Эйлер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4947" y="4859677"/>
            <a:ext cx="2907587" cy="13356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Пифагор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Кто был первой женщиной – математиком?</a:t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6320" y="3287731"/>
            <a:ext cx="2907586" cy="13767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София Ковалевская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41178" y="3318553"/>
            <a:ext cx="2907586" cy="13767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София </a:t>
            </a:r>
            <a:r>
              <a:rPr lang="ru-RU" sz="3200" b="1" dirty="0" err="1" smtClean="0">
                <a:solidFill>
                  <a:srgbClr val="FF0000"/>
                </a:solidFill>
              </a:rPr>
              <a:t>Жермен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4674" y="4849402"/>
            <a:ext cx="2907586" cy="13767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</a:rPr>
              <a:t>Гепатия</a:t>
            </a:r>
            <a:r>
              <a:rPr lang="ru-RU" sz="2400" b="1" dirty="0" smtClean="0">
                <a:solidFill>
                  <a:srgbClr val="FF0000"/>
                </a:solidFill>
              </a:rPr>
              <a:t> Александрийская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453" y="4880226"/>
            <a:ext cx="2907586" cy="13767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Гортензия </a:t>
            </a:r>
            <a:r>
              <a:rPr lang="ru-RU" sz="3200" b="1" dirty="0" err="1" smtClean="0">
                <a:solidFill>
                  <a:srgbClr val="FF0000"/>
                </a:solidFill>
              </a:rPr>
              <a:t>Лепот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Кто из ученых был первым астрономом?</a:t>
            </a:r>
            <a:br>
              <a:rPr lang="ru-RU" sz="4400" b="1" dirty="0" smtClean="0"/>
            </a:b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Разве?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Неверно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6593" y="3287730"/>
            <a:ext cx="2897313" cy="14075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Фалес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82274" y="3318553"/>
            <a:ext cx="2897313" cy="14075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Пифагор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4948" y="4839128"/>
            <a:ext cx="2897313" cy="14075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Эвклид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4839128"/>
            <a:ext cx="2897313" cy="140756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Декарт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ссылка на другую страницу 1"/>
          <p:cNvSpPr/>
          <p:nvPr/>
        </p:nvSpPr>
        <p:spPr>
          <a:xfrm>
            <a:off x="976045" y="544530"/>
            <a:ext cx="7181636" cy="2671281"/>
          </a:xfrm>
          <a:prstGeom prst="flowChartOffpageConnector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Именем,  какого математика названа теорема, которая помогает решить прямоугольные треугольники?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593" y="3298004"/>
            <a:ext cx="2897314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Неверно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1999" y="3328827"/>
            <a:ext cx="2897313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Верно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222" y="4869950"/>
            <a:ext cx="2897314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Увы…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1451" y="4890498"/>
            <a:ext cx="2897314" cy="1366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Разве?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6045" y="3298004"/>
            <a:ext cx="2887038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Декарт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92548" y="3318552"/>
            <a:ext cx="2887038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Пифагор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45222" y="4849401"/>
            <a:ext cx="2887038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Эвклид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61725" y="4880223"/>
            <a:ext cx="2887038" cy="13664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Виет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455631" y="6318607"/>
            <a:ext cx="523982" cy="36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9f8441afe8aa841a90842ecf33abac83957c9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499</TotalTime>
  <Words>447</Words>
  <Application>Microsoft Office PowerPoint</Application>
  <PresentationFormat>Экран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Эмми65</dc:creator>
  <cp:lastModifiedBy>муртаза</cp:lastModifiedBy>
  <cp:revision>75</cp:revision>
  <dcterms:created xsi:type="dcterms:W3CDTF">2013-11-19T05:52:05Z</dcterms:created>
  <dcterms:modified xsi:type="dcterms:W3CDTF">2018-11-04T10:48:40Z</dcterms:modified>
</cp:coreProperties>
</file>