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vml" ContentType="application/vnd.openxmlformats-officedocument.vmlDrawing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06/relationships/vbaProject" Target="vbaProject.bin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PropertyBag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 ax:persistence="persistPropertyBag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name="CommandButton1" r:id="rId2" imgW="1076400" imgH="495360"/>
      <p:control spid="7171" name="CommandButton2" r:id="rId3" imgW="1352520" imgH="495360"/>
      <p:control spid="7173" name="TextBox1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name="CommandButton1" r:id="rId2" imgW="1076400" imgH="495360"/>
      <p:control spid="2051" name="CommandButton2" r:id="rId3" imgW="1352520" imgH="495360"/>
      <p:control spid="2053" name="TextBox1" r:id="rId4" imgW="981000" imgH="219240"/>
      <p:control spid="2054" name="CommandButton4" r:id="rId5" imgW="590400" imgH="552600"/>
      <p:control spid="2055" name="CommandButton5" r:id="rId6" imgW="590400" imgH="552600"/>
      <p:control spid="2056" name="CommandButton6" r:id="rId7" imgW="590400" imgH="552600"/>
      <p:control spid="2057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name="CommandButton1" r:id="rId2" imgW="1076400" imgH="495360"/>
      <p:control spid="4099" name="CommandButton2" r:id="rId3" imgW="1352520" imgH="495360"/>
      <p:control spid="4101" name="TextBox1" r:id="rId4" imgW="990720" imgH="219240"/>
      <p:control spid="4102" name="CommandButton4" r:id="rId5" imgW="590400" imgH="552600"/>
      <p:control spid="4103" name="CommandButton5" r:id="rId6" imgW="590400" imgH="552600"/>
      <p:control spid="4104" name="CommandButton6" r:id="rId7" imgW="590400" imgH="552600"/>
      <p:control spid="4105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name="CommandButton1" r:id="rId2" imgW="1076400" imgH="495360"/>
      <p:control spid="5123" name="CommandButton2" r:id="rId3" imgW="1352520" imgH="495360"/>
      <p:control spid="5125" name="TextBox1" r:id="rId4" imgW="990720" imgH="219240"/>
      <p:control spid="5126" name="CommandButton4" r:id="rId5" imgW="590400" imgH="552600"/>
      <p:control spid="5127" name="CommandButton5" r:id="rId6" imgW="590400" imgH="552600"/>
      <p:control spid="5128" name="CommandButton6" r:id="rId7" imgW="590400" imgH="552600"/>
      <p:control spid="5129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name="CommandButton1" r:id="rId2" imgW="1076400" imgH="495360"/>
      <p:control spid="6147" name="CommandButton2" r:id="rId3" imgW="1352520" imgH="495360"/>
      <p:control spid="6149" name="TextBox1" r:id="rId4" imgW="990720" imgH="219240"/>
      <p:control spid="6150" name="CommandButton4" r:id="rId5" imgW="590400" imgH="552600"/>
      <p:control spid="6151" name="CommandButton5" r:id="rId6" imgW="590400" imgH="552600"/>
      <p:control spid="6152" name="CommandButton6" r:id="rId7" imgW="590400" imgH="552600"/>
      <p:control spid="6153" name="CommandButton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name="TextBox1" r:id="rId2" imgW="981000" imgH="219240"/>
      <p:control spid="8201" name="CommandButton1" r:id="rId3" imgW="5600880" imgH="800280"/>
      <p:control spid="8202" name="TextBox2" r:id="rId4" imgW="1209600" imgH="771480"/>
      <p:control spid="8203" name="CommandButton2" r:id="rId5" imgW="5600880" imgH="800280"/>
      <p:control spid="8204" name="TextBox3" r:id="rId6" imgW="1209600" imgH="771480"/>
      <p:control spid="8205" name="CommandButton3" r:id="rId7" imgW="5600880" imgH="800280"/>
      <p:control spid="8206" name="TextBox4" r:id="rId8" imgW="1209600" imgH="771480"/>
      <p:control spid="8207" name="CommandButton4" r:id="rId9" imgW="5600880" imgH="800280"/>
      <p:control spid="8208" name="TextBox5" r:id="rId10" imgW="1209600" imgH="771480"/>
      <p:control spid="8209" name="CommandButton5" r:id="rId11" imgW="3419640" imgH="800280"/>
      <p:control spid="8210" name="CommandButton6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ТЕСТ ПО ТВОРЧЕСТВУ А.П. ЧЕХОВА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ru-RU" dirty="0" err="1" smtClean="0"/>
              <a:t>Эфендиев</a:t>
            </a:r>
            <a:r>
              <a:rPr lang="ru-RU" dirty="0" smtClean="0"/>
              <a:t> Муртаза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ru-RU" dirty="0" smtClean="0"/>
              <a:t>11 класс</a:t>
            </a:r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9.</a:t>
            </a:r>
            <a:r>
              <a:rPr lang="ru-RU" dirty="0" smtClean="0"/>
              <a:t> Определите жанр пьесы «Вишневый сад»: </a:t>
            </a:r>
            <a:br>
              <a:rPr lang="ru-RU" dirty="0" smtClean="0"/>
            </a:br>
            <a:r>
              <a:rPr lang="ru-RU" dirty="0" smtClean="0"/>
              <a:t>А. Трагедия </a:t>
            </a:r>
            <a:br>
              <a:rPr lang="ru-RU" dirty="0" smtClean="0"/>
            </a:br>
            <a:r>
              <a:rPr lang="ru-RU" dirty="0" smtClean="0"/>
              <a:t>Б. Комедия </a:t>
            </a:r>
            <a:br>
              <a:rPr lang="ru-RU" dirty="0" smtClean="0"/>
            </a:br>
            <a:r>
              <a:rPr lang="ru-RU" dirty="0" smtClean="0"/>
              <a:t>В. Водевиль </a:t>
            </a:r>
            <a:br>
              <a:rPr lang="ru-RU" dirty="0" smtClean="0"/>
            </a:br>
            <a:r>
              <a:rPr lang="ru-RU" dirty="0" smtClean="0"/>
              <a:t>Г. Драма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10.</a:t>
            </a:r>
            <a:r>
              <a:rPr lang="ru-RU" dirty="0" smtClean="0"/>
              <a:t> </a:t>
            </a:r>
            <a:r>
              <a:rPr lang="ru-RU" dirty="0" smtClean="0"/>
              <a:t>Укажите тип литературного героя в рассказах А.П. Чехова:</a:t>
            </a:r>
          </a:p>
          <a:p>
            <a:r>
              <a:rPr lang="ru-RU" dirty="0" smtClean="0"/>
              <a:t>А. "Маленький человек"</a:t>
            </a:r>
          </a:p>
          <a:p>
            <a:r>
              <a:rPr lang="ru-RU" dirty="0" smtClean="0"/>
              <a:t>Б. "Мелкий человек"</a:t>
            </a:r>
          </a:p>
          <a:p>
            <a:r>
              <a:rPr lang="ru-RU" dirty="0" smtClean="0"/>
              <a:t>В. "Лишний человек"</a:t>
            </a:r>
          </a:p>
          <a:p>
            <a:r>
              <a:rPr lang="ru-RU" dirty="0" smtClean="0"/>
              <a:t>Г. "Сверхчеловек"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11.</a:t>
            </a:r>
            <a:r>
              <a:rPr lang="ru-RU" dirty="0" smtClean="0"/>
              <a:t> </a:t>
            </a:r>
            <a:r>
              <a:rPr lang="ru-RU" dirty="0" smtClean="0"/>
              <a:t>Какой рассказ А.П. Чехова повествует о жизни детей:</a:t>
            </a:r>
          </a:p>
          <a:p>
            <a:r>
              <a:rPr lang="ru-RU" dirty="0" smtClean="0"/>
              <a:t>А. "Спать хочется"</a:t>
            </a:r>
          </a:p>
          <a:p>
            <a:r>
              <a:rPr lang="ru-RU" dirty="0" smtClean="0"/>
              <a:t>Б. "Попрыгунья"</a:t>
            </a:r>
          </a:p>
          <a:p>
            <a:r>
              <a:rPr lang="ru-RU" dirty="0" smtClean="0"/>
              <a:t>В. "Учитель словесности"</a:t>
            </a:r>
          </a:p>
          <a:p>
            <a:r>
              <a:rPr lang="ru-RU" dirty="0" smtClean="0"/>
              <a:t>Г. "Толстый и тонкий"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ru-RU" b="1" dirty="0" smtClean="0"/>
              <a:t>1.</a:t>
            </a:r>
            <a:r>
              <a:rPr lang="ru-RU" dirty="0" smtClean="0"/>
              <a:t> Любимый прозаический жанр А.П. Чехова: </a:t>
            </a:r>
            <a:br>
              <a:rPr lang="ru-RU" dirty="0" smtClean="0"/>
            </a:br>
            <a:r>
              <a:rPr lang="ru-RU" dirty="0" smtClean="0"/>
              <a:t>А. Повесть </a:t>
            </a:r>
            <a:br>
              <a:rPr lang="ru-RU" dirty="0" smtClean="0"/>
            </a:br>
            <a:r>
              <a:rPr lang="ru-RU" dirty="0" smtClean="0"/>
              <a:t>Б. Рассказ </a:t>
            </a:r>
            <a:br>
              <a:rPr lang="ru-RU" dirty="0" smtClean="0"/>
            </a:br>
            <a:r>
              <a:rPr lang="ru-RU" dirty="0" smtClean="0"/>
              <a:t>В. Роман </a:t>
            </a:r>
            <a:br>
              <a:rPr lang="ru-RU" dirty="0" smtClean="0"/>
            </a:br>
            <a:r>
              <a:rPr lang="ru-RU" dirty="0" smtClean="0"/>
              <a:t>Г. Новелла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2.</a:t>
            </a:r>
            <a:r>
              <a:rPr lang="ru-RU" dirty="0" smtClean="0"/>
              <a:t> Лошадиная фамилия (по одноименному рассказу А.П. Чехова): </a:t>
            </a:r>
            <a:br>
              <a:rPr lang="ru-RU" dirty="0" smtClean="0"/>
            </a:br>
            <a:r>
              <a:rPr lang="ru-RU" dirty="0" smtClean="0"/>
              <a:t>А. </a:t>
            </a:r>
            <a:r>
              <a:rPr lang="ru-RU" dirty="0" err="1" smtClean="0"/>
              <a:t>Кобылкин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Б. Меринов </a:t>
            </a:r>
            <a:br>
              <a:rPr lang="ru-RU" dirty="0" smtClean="0"/>
            </a:br>
            <a:r>
              <a:rPr lang="ru-RU" dirty="0" smtClean="0"/>
              <a:t>В. Овсов </a:t>
            </a:r>
            <a:br>
              <a:rPr lang="ru-RU" dirty="0" smtClean="0"/>
            </a:br>
            <a:r>
              <a:rPr lang="ru-RU" dirty="0" smtClean="0"/>
              <a:t>Г. </a:t>
            </a:r>
            <a:r>
              <a:rPr lang="ru-RU" dirty="0" err="1" smtClean="0"/>
              <a:t>Жеребятников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3.</a:t>
            </a:r>
            <a:r>
              <a:rPr lang="ru-RU" dirty="0" smtClean="0"/>
              <a:t> «Нормальное состояние человека - это быть...» («Дядя Ваня»): </a:t>
            </a:r>
            <a:br>
              <a:rPr lang="ru-RU" dirty="0" smtClean="0"/>
            </a:br>
            <a:r>
              <a:rPr lang="ru-RU" dirty="0" smtClean="0"/>
              <a:t>А. Счастливым </a:t>
            </a:r>
            <a:br>
              <a:rPr lang="ru-RU" dirty="0" smtClean="0"/>
            </a:br>
            <a:r>
              <a:rPr lang="ru-RU" dirty="0" smtClean="0"/>
              <a:t>Б. Чудаком </a:t>
            </a:r>
            <a:br>
              <a:rPr lang="ru-RU" dirty="0" smtClean="0"/>
            </a:br>
            <a:r>
              <a:rPr lang="ru-RU" dirty="0" smtClean="0"/>
              <a:t>В. Любимым </a:t>
            </a:r>
            <a:br>
              <a:rPr lang="ru-RU" dirty="0" smtClean="0"/>
            </a:br>
            <a:r>
              <a:rPr lang="ru-RU" dirty="0" smtClean="0"/>
              <a:t>Г. Независимым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4.</a:t>
            </a:r>
            <a:r>
              <a:rPr lang="ru-RU" dirty="0" smtClean="0"/>
              <a:t> Назовите самого старого героя «Вишневого сада»: </a:t>
            </a:r>
            <a:br>
              <a:rPr lang="ru-RU" dirty="0" smtClean="0"/>
            </a:br>
            <a:r>
              <a:rPr lang="ru-RU" dirty="0" smtClean="0"/>
              <a:t>А. Гаев </a:t>
            </a:r>
            <a:br>
              <a:rPr lang="ru-RU" dirty="0" smtClean="0"/>
            </a:br>
            <a:r>
              <a:rPr lang="ru-RU" dirty="0" smtClean="0"/>
              <a:t>Б. Лопахин </a:t>
            </a:r>
            <a:br>
              <a:rPr lang="ru-RU" dirty="0" smtClean="0"/>
            </a:br>
            <a:r>
              <a:rPr lang="ru-RU" dirty="0" smtClean="0"/>
              <a:t>В. Яша </a:t>
            </a:r>
            <a:br>
              <a:rPr lang="ru-RU" dirty="0" smtClean="0"/>
            </a:br>
            <a:r>
              <a:rPr lang="ru-RU" dirty="0" smtClean="0"/>
              <a:t>Г. Фирс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5.</a:t>
            </a:r>
            <a:r>
              <a:rPr lang="ru-RU" dirty="0" smtClean="0"/>
              <a:t> С чего начинается действие пьесы «Вишневый сад»? </a:t>
            </a:r>
            <a:br>
              <a:rPr lang="ru-RU" dirty="0" smtClean="0"/>
            </a:br>
            <a:r>
              <a:rPr lang="ru-RU" dirty="0" smtClean="0"/>
              <a:t>А. С приезда Раневской из-за границы </a:t>
            </a:r>
            <a:br>
              <a:rPr lang="ru-RU" dirty="0" smtClean="0"/>
            </a:br>
            <a:r>
              <a:rPr lang="ru-RU" dirty="0" smtClean="0"/>
              <a:t>Б. С известия об аукционе </a:t>
            </a:r>
            <a:br>
              <a:rPr lang="ru-RU" dirty="0" smtClean="0"/>
            </a:br>
            <a:r>
              <a:rPr lang="ru-RU" dirty="0" smtClean="0"/>
              <a:t>В. С играющего оркестра в поместье Раневской </a:t>
            </a:r>
            <a:br>
              <a:rPr lang="ru-RU" dirty="0" smtClean="0"/>
            </a:br>
            <a:r>
              <a:rPr lang="ru-RU" dirty="0" smtClean="0"/>
              <a:t>Г. С сообщения Лопахина о том, что сад продан.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6.</a:t>
            </a:r>
            <a:r>
              <a:rPr lang="ru-RU" dirty="0" smtClean="0"/>
              <a:t> Кому принадлежит фраза: «Вся Россия наш сад»: </a:t>
            </a:r>
            <a:br>
              <a:rPr lang="ru-RU" dirty="0" smtClean="0"/>
            </a:br>
            <a:r>
              <a:rPr lang="ru-RU" dirty="0" smtClean="0"/>
              <a:t>А. Лопахин</a:t>
            </a:r>
            <a:br>
              <a:rPr lang="ru-RU" dirty="0" smtClean="0"/>
            </a:br>
            <a:r>
              <a:rPr lang="ru-RU" dirty="0" smtClean="0"/>
              <a:t>Б. Гаев </a:t>
            </a:r>
            <a:br>
              <a:rPr lang="ru-RU" dirty="0" smtClean="0"/>
            </a:br>
            <a:r>
              <a:rPr lang="ru-RU" dirty="0" smtClean="0"/>
              <a:t>В. Петя Трофимов </a:t>
            </a:r>
            <a:br>
              <a:rPr lang="ru-RU" dirty="0" smtClean="0"/>
            </a:br>
            <a:r>
              <a:rPr lang="ru-RU" dirty="0" smtClean="0"/>
              <a:t>Г. Раневская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7.</a:t>
            </a:r>
            <a:r>
              <a:rPr lang="ru-RU" dirty="0" smtClean="0"/>
              <a:t> Кого в пьесе «Вишневый сад» звали «двадцать два несчастья»: </a:t>
            </a:r>
            <a:br>
              <a:rPr lang="ru-RU" dirty="0" smtClean="0"/>
            </a:br>
            <a:r>
              <a:rPr lang="ru-RU" dirty="0" smtClean="0"/>
              <a:t>А. </a:t>
            </a:r>
            <a:r>
              <a:rPr lang="ru-RU" dirty="0" err="1" smtClean="0"/>
              <a:t>Епиходов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Б. Трофимова</a:t>
            </a:r>
            <a:br>
              <a:rPr lang="ru-RU" dirty="0" smtClean="0"/>
            </a:br>
            <a:r>
              <a:rPr lang="ru-RU" dirty="0" smtClean="0"/>
              <a:t>В. Лопахин </a:t>
            </a:r>
            <a:br>
              <a:rPr lang="ru-RU" dirty="0" smtClean="0"/>
            </a:br>
            <a:r>
              <a:rPr lang="ru-RU" dirty="0" smtClean="0"/>
              <a:t>Г. Яша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11.12.2013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8.</a:t>
            </a:r>
            <a:r>
              <a:rPr lang="ru-RU" dirty="0" smtClean="0"/>
              <a:t> Кто в пьесе «Чайка» безумно влюблен в Нину Заречную: </a:t>
            </a:r>
            <a:br>
              <a:rPr lang="ru-RU" dirty="0" smtClean="0"/>
            </a:br>
            <a:r>
              <a:rPr lang="ru-RU" dirty="0" smtClean="0"/>
              <a:t>А. </a:t>
            </a:r>
            <a:r>
              <a:rPr lang="ru-RU" dirty="0" err="1" smtClean="0"/>
              <a:t>Медведенко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Б. </a:t>
            </a:r>
            <a:r>
              <a:rPr lang="ru-RU" dirty="0" err="1" smtClean="0"/>
              <a:t>Тригорин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dirty="0" smtClean="0"/>
              <a:t>В. Дорн </a:t>
            </a:r>
            <a:br>
              <a:rPr lang="ru-RU" dirty="0" smtClean="0"/>
            </a:br>
            <a:r>
              <a:rPr lang="ru-RU" dirty="0" smtClean="0"/>
              <a:t>Г. </a:t>
            </a:r>
            <a:r>
              <a:rPr lang="ru-RU" dirty="0" err="1" smtClean="0"/>
              <a:t>Треплев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175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>Тест по творчеству Чехова</dc:subject>
  <dc:creator>Муртаза Эфендиев 2017</dc:creator>
  <cp:lastModifiedBy>муса</cp:lastModifiedBy>
  <cp:revision>17</cp:revision>
  <dcterms:created xsi:type="dcterms:W3CDTF">2010-02-09T18:22:56Z</dcterms:created>
  <dcterms:modified xsi:type="dcterms:W3CDTF">2013-12-11T16:02:18Z</dcterms:modified>
</cp:coreProperties>
</file>