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activeX/activeX26.xml" ContentType="application/vnd.ms-office.activeX+xml"/>
  <Override PartName="/ppt/activeX/activeX35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activeX/activeX42.xml" ContentType="application/vnd.ms-office.activeX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Override PartName="/ppt/activeX/activeX40.xml" ContentType="application/vnd.ms-office.activeX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activeX/activeX20.xml" ContentType="application/vnd.ms-office.activeX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activeX/activeX8.xml" ContentType="application/vnd.ms-office.activeX+xml"/>
  <Override PartName="/ppt/activeX/activeX9.xml" ContentType="application/vnd.ms-office.activeX+xml"/>
  <Override PartName="/ppt/activeX/activeX29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Default Extension="bin" ContentType="application/vnd.ms-office.vbaPro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Default Extension="jpeg" ContentType="image/jpeg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06/relationships/vbaProject" Target="vbaProject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14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5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7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9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Пуск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3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5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6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9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1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1015040025"/>
  <ax:ocxPr ax:name="BackColor" ax:value="2147483665"/>
  <ax:ocxPr ax:name="Size" ax:value="2725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3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2632256"/>
  <ax:ocxPr ax:name="Caption" ax:value="Количество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7653145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5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2632256"/>
  <ax:ocxPr ax:name="Caption" ax:value="Количество ошибочных 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7653145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2632256"/>
  <ax:ocxPr ax:name="Caption" ax:value="Процент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69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9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2632256"/>
  <ax:ocxPr ax:name="Caption" ax:value="Ваша оценка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69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41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2632256"/>
  <ax:ocxPr ax:name="Caption" ax:value="Повторить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2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2632256"/>
  <ax:ocxPr ax:name="Caption" ax:value="Выход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1015040025"/>
  <ax:ocxPr ax:name="BackColor" ax:value="2147483665"/>
  <ax:ocxPr ax:name="Size" ax:value="2725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9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A71-03D3-4179-8136-F5E826DBF376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00D46-12CF-49A3-A528-F303F0A97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slideMaster" Target="../slideMasters/slideMaster1.xml"/><Relationship Id="rId4" Type="http://schemas.openxmlformats.org/officeDocument/2006/relationships/control" Target="../activeX/activeX3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0.xml"/><Relationship Id="rId3" Type="http://schemas.openxmlformats.org/officeDocument/2006/relationships/control" Target="../activeX/activeX5.xml"/><Relationship Id="rId7" Type="http://schemas.openxmlformats.org/officeDocument/2006/relationships/control" Target="../activeX/activeX9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8.xml"/><Relationship Id="rId5" Type="http://schemas.openxmlformats.org/officeDocument/2006/relationships/control" Target="../activeX/activeX7.xml"/><Relationship Id="rId4" Type="http://schemas.openxmlformats.org/officeDocument/2006/relationships/control" Target="../activeX/activeX6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7.xml"/><Relationship Id="rId3" Type="http://schemas.openxmlformats.org/officeDocument/2006/relationships/control" Target="../activeX/activeX12.xml"/><Relationship Id="rId7" Type="http://schemas.openxmlformats.org/officeDocument/2006/relationships/control" Target="../activeX/activeX16.xml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5.xml"/><Relationship Id="rId5" Type="http://schemas.openxmlformats.org/officeDocument/2006/relationships/control" Target="../activeX/activeX14.xml"/><Relationship Id="rId4" Type="http://schemas.openxmlformats.org/officeDocument/2006/relationships/control" Target="../activeX/activeX13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4.xml"/><Relationship Id="rId3" Type="http://schemas.openxmlformats.org/officeDocument/2006/relationships/control" Target="../activeX/activeX19.xml"/><Relationship Id="rId7" Type="http://schemas.openxmlformats.org/officeDocument/2006/relationships/control" Target="../activeX/activeX23.xml"/><Relationship Id="rId2" Type="http://schemas.openxmlformats.org/officeDocument/2006/relationships/control" Target="../activeX/activeX18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2.xml"/><Relationship Id="rId5" Type="http://schemas.openxmlformats.org/officeDocument/2006/relationships/control" Target="../activeX/activeX21.xml"/><Relationship Id="rId4" Type="http://schemas.openxmlformats.org/officeDocument/2006/relationships/control" Target="../activeX/activeX20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1.xml"/><Relationship Id="rId3" Type="http://schemas.openxmlformats.org/officeDocument/2006/relationships/control" Target="../activeX/activeX26.xml"/><Relationship Id="rId7" Type="http://schemas.openxmlformats.org/officeDocument/2006/relationships/control" Target="../activeX/activeX30.xml"/><Relationship Id="rId2" Type="http://schemas.openxmlformats.org/officeDocument/2006/relationships/control" Target="../activeX/activeX25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9.xml"/><Relationship Id="rId5" Type="http://schemas.openxmlformats.org/officeDocument/2006/relationships/control" Target="../activeX/activeX28.xml"/><Relationship Id="rId4" Type="http://schemas.openxmlformats.org/officeDocument/2006/relationships/control" Target="../activeX/activeX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8.xml"/><Relationship Id="rId13" Type="http://schemas.openxmlformats.org/officeDocument/2006/relationships/slideMaster" Target="../slideMasters/slideMaster1.xml"/><Relationship Id="rId3" Type="http://schemas.openxmlformats.org/officeDocument/2006/relationships/control" Target="../activeX/activeX33.xml"/><Relationship Id="rId7" Type="http://schemas.openxmlformats.org/officeDocument/2006/relationships/control" Target="../activeX/activeX37.xml"/><Relationship Id="rId12" Type="http://schemas.openxmlformats.org/officeDocument/2006/relationships/control" Target="../activeX/activeX42.xml"/><Relationship Id="rId2" Type="http://schemas.openxmlformats.org/officeDocument/2006/relationships/control" Target="../activeX/activeX32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6.xml"/><Relationship Id="rId11" Type="http://schemas.openxmlformats.org/officeDocument/2006/relationships/control" Target="../activeX/activeX41.xml"/><Relationship Id="rId5" Type="http://schemas.openxmlformats.org/officeDocument/2006/relationships/control" Target="../activeX/activeX35.xml"/><Relationship Id="rId10" Type="http://schemas.openxmlformats.org/officeDocument/2006/relationships/control" Target="../activeX/activeX40.xml"/><Relationship Id="rId4" Type="http://schemas.openxmlformats.org/officeDocument/2006/relationships/control" Target="../activeX/activeX34.xml"/><Relationship Id="rId9" Type="http://schemas.openxmlformats.org/officeDocument/2006/relationships/control" Target="../activeX/activeX3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ли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11" hasCustomPrompt="1"/>
          </p:nvPr>
        </p:nvSpPr>
        <p:spPr>
          <a:xfrm>
            <a:off x="615142" y="1397000"/>
            <a:ext cx="7930372" cy="2792615"/>
          </a:xfrm>
        </p:spPr>
        <p:txBody>
          <a:bodyPr>
            <a:normAutofit/>
          </a:bodyPr>
          <a:lstStyle>
            <a:lvl1pPr algn="ctr">
              <a:buNone/>
              <a:defRPr sz="5400" baseline="0"/>
            </a:lvl1pPr>
          </a:lstStyle>
          <a:p>
            <a:pPr lvl="0"/>
            <a:r>
              <a:rPr lang="ru-RU" dirty="0" smtClean="0"/>
              <a:t>Название теста </a:t>
            </a:r>
          </a:p>
        </p:txBody>
      </p:sp>
      <p:sp>
        <p:nvSpPr>
          <p:cNvPr id="24" name="Текст 22"/>
          <p:cNvSpPr>
            <a:spLocks noGrp="1"/>
          </p:cNvSpPr>
          <p:nvPr>
            <p:ph type="body" sz="quarter" idx="12" hasCustomPrompt="1"/>
          </p:nvPr>
        </p:nvSpPr>
        <p:spPr>
          <a:xfrm>
            <a:off x="598517" y="4314305"/>
            <a:ext cx="4921134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Автор:</a:t>
            </a:r>
          </a:p>
        </p:txBody>
      </p:sp>
      <p:sp>
        <p:nvSpPr>
          <p:cNvPr id="29" name="Текст 22"/>
          <p:cNvSpPr>
            <a:spLocks noGrp="1"/>
          </p:cNvSpPr>
          <p:nvPr>
            <p:ph type="body" sz="quarter" idx="13" hasCustomPrompt="1"/>
          </p:nvPr>
        </p:nvSpPr>
        <p:spPr>
          <a:xfrm>
            <a:off x="5586152" y="4314305"/>
            <a:ext cx="3009207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Класс:</a:t>
            </a:r>
          </a:p>
        </p:txBody>
      </p:sp>
    </p:spTree>
    <p:controls>
      <p:control spid="7170" name="CommandButton1" r:id="rId2" imgW="1076400" imgH="495360"/>
      <p:control spid="7171" name="CommandButton2" r:id="rId3" imgW="1352520" imgH="495360"/>
      <p:control spid="7173" name="TextBox1" r:id="rId4" imgW="990720" imgH="2192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9" name="Овал 28"/>
          <p:cNvSpPr/>
          <p:nvPr userDrawn="1"/>
        </p:nvSpPr>
        <p:spPr>
          <a:xfrm>
            <a:off x="7955280" y="3807229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2050" name="CommandButton1" r:id="rId2" imgW="1076400" imgH="495360"/>
      <p:control spid="2051" name="CommandButton2" r:id="rId3" imgW="1352520" imgH="495360"/>
      <p:control spid="2053" name="TextBox1" r:id="rId4" imgW="981000" imgH="219240"/>
      <p:control spid="2054" name="CommandButton4" r:id="rId5" imgW="590400" imgH="552600"/>
      <p:control spid="2055" name="CommandButton5" r:id="rId6" imgW="590400" imgH="552600"/>
      <p:control spid="2056" name="CommandButton6" r:id="rId7" imgW="590400" imgH="552600"/>
      <p:control spid="2057" name="CommandButton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4484562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4098" name="CommandButton1" r:id="rId2" imgW="1076400" imgH="495360"/>
      <p:control spid="4099" name="CommandButton2" r:id="rId3" imgW="1352520" imgH="495360"/>
      <p:control spid="4101" name="TextBox1" r:id="rId4" imgW="990720" imgH="219240"/>
      <p:control spid="4102" name="CommandButton4" r:id="rId5" imgW="590400" imgH="552600"/>
      <p:control spid="4103" name="CommandButton5" r:id="rId6" imgW="590400" imgH="552600"/>
      <p:control spid="4104" name="CommandButton6" r:id="rId7" imgW="590400" imgH="552600"/>
      <p:control spid="4105" name="CommandButton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161895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5122" name="CommandButton1" r:id="rId2" imgW="1076400" imgH="495360"/>
      <p:control spid="5123" name="CommandButton2" r:id="rId3" imgW="1352520" imgH="495360"/>
      <p:control spid="5125" name="TextBox1" r:id="rId4" imgW="990720" imgH="219240"/>
      <p:control spid="5126" name="CommandButton4" r:id="rId5" imgW="590400" imgH="552600"/>
      <p:control spid="5127" name="CommandButton5" r:id="rId6" imgW="590400" imgH="552600"/>
      <p:control spid="5128" name="CommandButton6" r:id="rId7" imgW="590400" imgH="552600"/>
      <p:control spid="5129" name="CommandButton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822296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6146" name="CommandButton1" r:id="rId2" imgW="1076400" imgH="495360"/>
      <p:control spid="6147" name="CommandButton2" r:id="rId3" imgW="1352520" imgH="495360"/>
      <p:control spid="6149" name="TextBox1" r:id="rId4" imgW="990720" imgH="219240"/>
      <p:control spid="6150" name="CommandButton4" r:id="rId5" imgW="590400" imgH="552600"/>
      <p:control spid="6151" name="CommandButton5" r:id="rId6" imgW="590400" imgH="552600"/>
      <p:control spid="6152" name="CommandButton6" r:id="rId7" imgW="590400" imgH="552600"/>
      <p:control spid="6153" name="CommandButton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то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0"/>
            <a:ext cx="8681598" cy="5436525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290946" y="872836"/>
            <a:ext cx="8678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spc="-150" dirty="0" smtClean="0">
                <a:solidFill>
                  <a:schemeClr val="tx1"/>
                </a:solidFill>
              </a:rPr>
              <a:t>Анализ работы с тестом</a:t>
            </a:r>
            <a:endParaRPr lang="ru-RU" sz="3600" spc="-150" dirty="0" smtClean="0">
              <a:solidFill>
                <a:schemeClr val="tx1"/>
              </a:solidFill>
            </a:endParaRPr>
          </a:p>
        </p:txBody>
      </p:sp>
    </p:spTree>
    <p:controls>
      <p:control spid="8196" name="TextBox1" r:id="rId2" imgW="981000" imgH="219240"/>
      <p:control spid="8201" name="CommandButton1" r:id="rId3" imgW="5600880" imgH="800280"/>
      <p:control spid="8202" name="TextBox2" r:id="rId4" imgW="1209600" imgH="771480"/>
      <p:control spid="8203" name="CommandButton2" r:id="rId5" imgW="5600880" imgH="800280"/>
      <p:control spid="8204" name="TextBox3" r:id="rId6" imgW="1209600" imgH="771480"/>
      <p:control spid="8205" name="CommandButton3" r:id="rId7" imgW="5600880" imgH="800280"/>
      <p:control spid="8206" name="TextBox4" r:id="rId8" imgW="1209600" imgH="771480"/>
      <p:control spid="8207" name="CommandButton4" r:id="rId9" imgW="5600880" imgH="800280"/>
      <p:control spid="8208" name="TextBox5" r:id="rId10" imgW="1209600" imgH="771480"/>
      <p:control spid="8209" name="CommandButton5" r:id="rId11" imgW="3419640" imgH="800280"/>
      <p:control spid="8210" name="CommandButton6" r:id="rId12" imgW="3419640" imgH="80028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30EF-4C9E-4C2A-9C15-B1668713B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5" r:id="rId2"/>
    <p:sldLayoutId id="2147483656" r:id="rId3"/>
    <p:sldLayoutId id="2147483657" r:id="rId4"/>
    <p:sldLayoutId id="2147483658" r:id="rId5"/>
    <p:sldLayoutId id="2147483660" r:id="rId6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b="1" dirty="0" smtClean="0"/>
              <a:t>ТЕСТ ПО ТВОРЧЕСТВУ А.П. ЧЕХОВА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err="1" smtClean="0"/>
              <a:t>Эфендиев</a:t>
            </a:r>
            <a:r>
              <a:rPr lang="ru-RU" dirty="0" smtClean="0"/>
              <a:t> Муртаза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Игалинская</a:t>
            </a:r>
            <a:r>
              <a:rPr lang="ru-RU" dirty="0" smtClean="0"/>
              <a:t> СОШ»</a:t>
            </a: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11 класс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b="1" dirty="0" smtClean="0"/>
              <a:t>9.</a:t>
            </a:r>
            <a:r>
              <a:rPr lang="ru-RU" dirty="0" smtClean="0"/>
              <a:t> Определите жанр пьесы «Вишневый сад»: </a:t>
            </a:r>
            <a:br>
              <a:rPr lang="ru-RU" dirty="0" smtClean="0"/>
            </a:br>
            <a:r>
              <a:rPr lang="ru-RU" dirty="0" smtClean="0"/>
              <a:t>А. Трагедия </a:t>
            </a:r>
            <a:br>
              <a:rPr lang="ru-RU" dirty="0" smtClean="0"/>
            </a:br>
            <a:r>
              <a:rPr lang="ru-RU" dirty="0" smtClean="0"/>
              <a:t>Б. Комедия </a:t>
            </a:r>
            <a:br>
              <a:rPr lang="ru-RU" dirty="0" smtClean="0"/>
            </a:br>
            <a:r>
              <a:rPr lang="ru-RU" dirty="0" smtClean="0"/>
              <a:t>В. Водевиль </a:t>
            </a:r>
            <a:br>
              <a:rPr lang="ru-RU" dirty="0" smtClean="0"/>
            </a:br>
            <a:r>
              <a:rPr lang="ru-RU" dirty="0" smtClean="0"/>
              <a:t>Г. Драма 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10.</a:t>
            </a:r>
            <a:r>
              <a:rPr lang="ru-RU" dirty="0" smtClean="0"/>
              <a:t> </a:t>
            </a:r>
            <a:r>
              <a:rPr lang="ru-RU" dirty="0" smtClean="0"/>
              <a:t>Укажите тип литературного героя в рассказах А.П. Чехова:</a:t>
            </a:r>
          </a:p>
          <a:p>
            <a:r>
              <a:rPr lang="ru-RU" dirty="0" smtClean="0"/>
              <a:t>А. "Маленький человек"</a:t>
            </a:r>
          </a:p>
          <a:p>
            <a:r>
              <a:rPr lang="ru-RU" dirty="0" smtClean="0"/>
              <a:t>Б. "Мелкий человек"</a:t>
            </a:r>
          </a:p>
          <a:p>
            <a:r>
              <a:rPr lang="ru-RU" dirty="0" smtClean="0"/>
              <a:t>В. "Лишний человек"</a:t>
            </a:r>
          </a:p>
          <a:p>
            <a:r>
              <a:rPr lang="ru-RU" dirty="0" smtClean="0"/>
              <a:t>Г. "Сверхчеловек"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11.</a:t>
            </a:r>
            <a:r>
              <a:rPr lang="ru-RU" dirty="0" smtClean="0"/>
              <a:t> </a:t>
            </a:r>
            <a:r>
              <a:rPr lang="ru-RU" dirty="0" smtClean="0"/>
              <a:t>Какой рассказ А.П. Чехова повествует о жизни детей:</a:t>
            </a:r>
          </a:p>
          <a:p>
            <a:r>
              <a:rPr lang="ru-RU" dirty="0" smtClean="0"/>
              <a:t>А. "Спать хочется"</a:t>
            </a:r>
          </a:p>
          <a:p>
            <a:r>
              <a:rPr lang="ru-RU" dirty="0" smtClean="0"/>
              <a:t>Б. "Попрыгунья"</a:t>
            </a:r>
          </a:p>
          <a:p>
            <a:r>
              <a:rPr lang="ru-RU" dirty="0" smtClean="0"/>
              <a:t>В. "Учитель словесности"</a:t>
            </a:r>
          </a:p>
          <a:p>
            <a:r>
              <a:rPr lang="ru-RU" dirty="0" smtClean="0"/>
              <a:t>Г. "Толстый и тонкий"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b="1" dirty="0" smtClean="0"/>
              <a:t>1.</a:t>
            </a:r>
            <a:r>
              <a:rPr lang="ru-RU" dirty="0" smtClean="0"/>
              <a:t> Любимый прозаический жанр А.П. Чехова: </a:t>
            </a:r>
            <a:br>
              <a:rPr lang="ru-RU" dirty="0" smtClean="0"/>
            </a:br>
            <a:r>
              <a:rPr lang="ru-RU" dirty="0" smtClean="0"/>
              <a:t>А. Повесть </a:t>
            </a:r>
            <a:br>
              <a:rPr lang="ru-RU" dirty="0" smtClean="0"/>
            </a:br>
            <a:r>
              <a:rPr lang="ru-RU" dirty="0" smtClean="0"/>
              <a:t>Б. Рассказ </a:t>
            </a:r>
            <a:br>
              <a:rPr lang="ru-RU" dirty="0" smtClean="0"/>
            </a:br>
            <a:r>
              <a:rPr lang="ru-RU" dirty="0" smtClean="0"/>
              <a:t>В. Роман </a:t>
            </a:r>
            <a:br>
              <a:rPr lang="ru-RU" dirty="0" smtClean="0"/>
            </a:br>
            <a:r>
              <a:rPr lang="ru-RU" dirty="0" smtClean="0"/>
              <a:t>Г. Новелла 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2.</a:t>
            </a:r>
            <a:r>
              <a:rPr lang="ru-RU" dirty="0" smtClean="0"/>
              <a:t> Лошадиная фамилия (по одноименному рассказу А.П. Чехова): </a:t>
            </a:r>
            <a:br>
              <a:rPr lang="ru-RU" dirty="0" smtClean="0"/>
            </a:br>
            <a:r>
              <a:rPr lang="ru-RU" dirty="0" smtClean="0"/>
              <a:t>А. </a:t>
            </a:r>
            <a:r>
              <a:rPr lang="ru-RU" dirty="0" err="1" smtClean="0"/>
              <a:t>Кобылкин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Б. Меринов </a:t>
            </a:r>
            <a:br>
              <a:rPr lang="ru-RU" dirty="0" smtClean="0"/>
            </a:br>
            <a:r>
              <a:rPr lang="ru-RU" dirty="0" smtClean="0"/>
              <a:t>В. Овсов </a:t>
            </a:r>
            <a:br>
              <a:rPr lang="ru-RU" dirty="0" smtClean="0"/>
            </a:br>
            <a:r>
              <a:rPr lang="ru-RU" dirty="0" smtClean="0"/>
              <a:t>Г. </a:t>
            </a:r>
            <a:r>
              <a:rPr lang="ru-RU" dirty="0" err="1" smtClean="0"/>
              <a:t>Жеребятников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3.</a:t>
            </a:r>
            <a:r>
              <a:rPr lang="ru-RU" dirty="0" smtClean="0"/>
              <a:t> «Нормальное состояние человека - это быть...» («Дядя Ваня»): </a:t>
            </a:r>
            <a:br>
              <a:rPr lang="ru-RU" dirty="0" smtClean="0"/>
            </a:br>
            <a:r>
              <a:rPr lang="ru-RU" dirty="0" smtClean="0"/>
              <a:t>А. Счастливым </a:t>
            </a:r>
            <a:br>
              <a:rPr lang="ru-RU" dirty="0" smtClean="0"/>
            </a:br>
            <a:r>
              <a:rPr lang="ru-RU" dirty="0" smtClean="0"/>
              <a:t>Б. Чудаком </a:t>
            </a:r>
            <a:br>
              <a:rPr lang="ru-RU" dirty="0" smtClean="0"/>
            </a:br>
            <a:r>
              <a:rPr lang="ru-RU" dirty="0" smtClean="0"/>
              <a:t>В. Любимым </a:t>
            </a:r>
            <a:br>
              <a:rPr lang="ru-RU" dirty="0" smtClean="0"/>
            </a:br>
            <a:r>
              <a:rPr lang="ru-RU" dirty="0" smtClean="0"/>
              <a:t>Г. Независимым 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4.</a:t>
            </a:r>
            <a:r>
              <a:rPr lang="ru-RU" dirty="0" smtClean="0"/>
              <a:t> Назовите самого старого героя «Вишневого сада»: </a:t>
            </a:r>
            <a:br>
              <a:rPr lang="ru-RU" dirty="0" smtClean="0"/>
            </a:br>
            <a:r>
              <a:rPr lang="ru-RU" dirty="0" smtClean="0"/>
              <a:t>А. Гаев </a:t>
            </a:r>
            <a:br>
              <a:rPr lang="ru-RU" dirty="0" smtClean="0"/>
            </a:br>
            <a:r>
              <a:rPr lang="ru-RU" dirty="0" smtClean="0"/>
              <a:t>Б. Лопахин </a:t>
            </a:r>
            <a:br>
              <a:rPr lang="ru-RU" dirty="0" smtClean="0"/>
            </a:br>
            <a:r>
              <a:rPr lang="ru-RU" dirty="0" smtClean="0"/>
              <a:t>В. Яша </a:t>
            </a:r>
            <a:br>
              <a:rPr lang="ru-RU" dirty="0" smtClean="0"/>
            </a:br>
            <a:r>
              <a:rPr lang="ru-RU" dirty="0" smtClean="0"/>
              <a:t>Г. Фирс 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5.</a:t>
            </a:r>
            <a:r>
              <a:rPr lang="ru-RU" dirty="0" smtClean="0"/>
              <a:t> С чего начинается действие пьесы «Вишневый сад»? </a:t>
            </a:r>
            <a:br>
              <a:rPr lang="ru-RU" dirty="0" smtClean="0"/>
            </a:br>
            <a:r>
              <a:rPr lang="ru-RU" dirty="0" smtClean="0"/>
              <a:t>А. С приезда Раневской из-за границы </a:t>
            </a:r>
            <a:br>
              <a:rPr lang="ru-RU" dirty="0" smtClean="0"/>
            </a:br>
            <a:r>
              <a:rPr lang="ru-RU" dirty="0" smtClean="0"/>
              <a:t>Б. С известия об аукционе </a:t>
            </a:r>
            <a:br>
              <a:rPr lang="ru-RU" dirty="0" smtClean="0"/>
            </a:br>
            <a:r>
              <a:rPr lang="ru-RU" dirty="0" smtClean="0"/>
              <a:t>В. С играющего оркестра в поместье Раневской </a:t>
            </a:r>
            <a:br>
              <a:rPr lang="ru-RU" dirty="0" smtClean="0"/>
            </a:br>
            <a:r>
              <a:rPr lang="ru-RU" dirty="0" smtClean="0"/>
              <a:t>Г. С сообщения Лопахина о том, что сад продан. 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6.</a:t>
            </a:r>
            <a:r>
              <a:rPr lang="ru-RU" dirty="0" smtClean="0"/>
              <a:t> Кому принадлежит фраза: «Вся Россия наш сад»: </a:t>
            </a:r>
            <a:br>
              <a:rPr lang="ru-RU" dirty="0" smtClean="0"/>
            </a:br>
            <a:r>
              <a:rPr lang="ru-RU" dirty="0" smtClean="0"/>
              <a:t>А. Лопахин</a:t>
            </a:r>
            <a:br>
              <a:rPr lang="ru-RU" dirty="0" smtClean="0"/>
            </a:br>
            <a:r>
              <a:rPr lang="ru-RU" dirty="0" smtClean="0"/>
              <a:t>Б. Гаев </a:t>
            </a:r>
            <a:br>
              <a:rPr lang="ru-RU" dirty="0" smtClean="0"/>
            </a:br>
            <a:r>
              <a:rPr lang="ru-RU" dirty="0" smtClean="0"/>
              <a:t>В. Петя Трофимов </a:t>
            </a:r>
            <a:br>
              <a:rPr lang="ru-RU" dirty="0" smtClean="0"/>
            </a:br>
            <a:r>
              <a:rPr lang="ru-RU" dirty="0" smtClean="0"/>
              <a:t>Г. Раневская 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7.</a:t>
            </a:r>
            <a:r>
              <a:rPr lang="ru-RU" dirty="0" smtClean="0"/>
              <a:t> Кого в пьесе «Вишневый сад» звали «двадцать два несчастья»: </a:t>
            </a:r>
            <a:br>
              <a:rPr lang="ru-RU" dirty="0" smtClean="0"/>
            </a:br>
            <a:r>
              <a:rPr lang="ru-RU" dirty="0" smtClean="0"/>
              <a:t>А. </a:t>
            </a:r>
            <a:r>
              <a:rPr lang="ru-RU" dirty="0" err="1" smtClean="0"/>
              <a:t>Епиходов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Б. Трофимова</a:t>
            </a:r>
            <a:br>
              <a:rPr lang="ru-RU" dirty="0" smtClean="0"/>
            </a:br>
            <a:r>
              <a:rPr lang="ru-RU" dirty="0" smtClean="0"/>
              <a:t>В. Лопахин </a:t>
            </a:r>
            <a:br>
              <a:rPr lang="ru-RU" dirty="0" smtClean="0"/>
            </a:br>
            <a:r>
              <a:rPr lang="ru-RU" dirty="0" smtClean="0"/>
              <a:t>Г. Яша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8.</a:t>
            </a:r>
            <a:r>
              <a:rPr lang="ru-RU" dirty="0" smtClean="0"/>
              <a:t> Кто в пьесе «Чайка» безумно влюблен в Нину Заречную: </a:t>
            </a:r>
            <a:br>
              <a:rPr lang="ru-RU" dirty="0" smtClean="0"/>
            </a:br>
            <a:r>
              <a:rPr lang="ru-RU" dirty="0" smtClean="0"/>
              <a:t>А. </a:t>
            </a:r>
            <a:r>
              <a:rPr lang="ru-RU" dirty="0" err="1" smtClean="0"/>
              <a:t>Медведенко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Б. </a:t>
            </a:r>
            <a:r>
              <a:rPr lang="ru-RU" dirty="0" err="1" smtClean="0"/>
              <a:t>Тригорин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В. Дорн </a:t>
            </a:r>
            <a:br>
              <a:rPr lang="ru-RU" dirty="0" smtClean="0"/>
            </a:br>
            <a:r>
              <a:rPr lang="ru-RU" dirty="0" smtClean="0"/>
              <a:t>Г. </a:t>
            </a:r>
            <a:r>
              <a:rPr lang="ru-RU" dirty="0" err="1" smtClean="0"/>
              <a:t>Треплев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175</Words>
  <Application>Microsoft Office PowerPoint</Application>
  <PresentationFormat>Экран (4:3)</PresentationFormat>
  <Paragraphs>36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>Тест по творчеству Чехова</dc:subject>
  <dc:creator>Муртаза Эфендиев 2017</dc:creator>
  <cp:lastModifiedBy>муса</cp:lastModifiedBy>
  <cp:revision>17</cp:revision>
  <dcterms:created xsi:type="dcterms:W3CDTF">2010-02-09T18:22:56Z</dcterms:created>
  <dcterms:modified xsi:type="dcterms:W3CDTF">2013-12-11T16:02:18Z</dcterms:modified>
</cp:coreProperties>
</file>