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72" y="-2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9AD2-8E19-4E85-8BB4-0C2075AA2072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0BAB9-084A-450B-A392-0CC875CC1D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9AD2-8E19-4E85-8BB4-0C2075AA2072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0BAB9-084A-450B-A392-0CC875CC1D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9AD2-8E19-4E85-8BB4-0C2075AA2072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0BAB9-084A-450B-A392-0CC875CC1D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9AD2-8E19-4E85-8BB4-0C2075AA2072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0BAB9-084A-450B-A392-0CC875CC1D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9AD2-8E19-4E85-8BB4-0C2075AA2072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0BAB9-084A-450B-A392-0CC875CC1D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9AD2-8E19-4E85-8BB4-0C2075AA2072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0BAB9-084A-450B-A392-0CC875CC1D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9AD2-8E19-4E85-8BB4-0C2075AA2072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0BAB9-084A-450B-A392-0CC875CC1D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9AD2-8E19-4E85-8BB4-0C2075AA2072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0BAB9-084A-450B-A392-0CC875CC1D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9AD2-8E19-4E85-8BB4-0C2075AA2072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0BAB9-084A-450B-A392-0CC875CC1D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9AD2-8E19-4E85-8BB4-0C2075AA2072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0BAB9-084A-450B-A392-0CC875CC1D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9AD2-8E19-4E85-8BB4-0C2075AA2072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0BAB9-084A-450B-A392-0CC875CC1D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7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B9AD2-8E19-4E85-8BB4-0C2075AA2072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10BAB9-084A-450B-A392-0CC875CC1DD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25 октября 2018\download (4)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357562"/>
            <a:ext cx="7929618" cy="1023938"/>
          </a:xfrm>
          <a:prstGeom prst="rect">
            <a:avLst/>
          </a:prstGeom>
          <a:noFill/>
        </p:spPr>
      </p:pic>
      <p:pic>
        <p:nvPicPr>
          <p:cNvPr id="1027" name="Picture 3" descr="D:\Documents and Settings\муртаза\Мои документы\25 октября 2018\download (5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4572008"/>
            <a:ext cx="7929618" cy="78581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85786" y="500042"/>
            <a:ext cx="778674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ТЕСТ ПО РУССКОМУ ЯЗЫКУ</a:t>
            </a:r>
          </a:p>
          <a:p>
            <a:pPr algn="ctr"/>
            <a:r>
              <a:rPr lang="ru-RU" sz="6600" b="1" dirty="0" smtClean="0">
                <a:solidFill>
                  <a:schemeClr val="bg1"/>
                </a:solidFill>
              </a:rPr>
              <a:t>3 класс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571472" y="285728"/>
            <a:ext cx="8215370" cy="1000132"/>
          </a:xfrm>
          <a:prstGeom prst="fram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В какой строке все слова относятся к одной части речи?</a:t>
            </a:r>
            <a:endParaRPr lang="ru-RU" sz="2400" dirty="0" smtClean="0"/>
          </a:p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4214818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ПРАВИЛЬНО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3143248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2071678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5214950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7000892" y="6215082"/>
            <a:ext cx="1000132" cy="35719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14348" y="2071678"/>
            <a:ext cx="8001056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chemeClr val="tx1"/>
                </a:solidFill>
              </a:rPr>
              <a:t>выйти,выход,ходить,смотреть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4348" y="3143248"/>
            <a:ext cx="8001056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chemeClr val="tx1"/>
                </a:solidFill>
              </a:rPr>
              <a:t>красный,краснеть,радостный,весёлый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14348" y="4214818"/>
            <a:ext cx="8001056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книга, журнал, газета, писатель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14348" y="5214950"/>
            <a:ext cx="8001056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прямой, прямо, прямота, выпрямил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571472" y="285728"/>
            <a:ext cx="8215370" cy="1000132"/>
          </a:xfrm>
          <a:prstGeom prst="fram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Какие предлоги употребляются только с существительными в П.п.?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3286124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ПРАВИЛЬНО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2357430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4214818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5214950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7000892" y="6215082"/>
            <a:ext cx="1000132" cy="35719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14348" y="2357430"/>
            <a:ext cx="8001056" cy="5715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по, за, о</a:t>
            </a:r>
            <a:endParaRPr lang="ru-RU" sz="44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14348" y="3286124"/>
            <a:ext cx="8001056" cy="5715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о, при, об</a:t>
            </a:r>
            <a:endParaRPr lang="ru-RU" sz="40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14348" y="4214818"/>
            <a:ext cx="8001056" cy="5715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в, на, к</a:t>
            </a:r>
            <a:endParaRPr lang="ru-RU" sz="44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14348" y="5143512"/>
            <a:ext cx="8001056" cy="5715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err="1" smtClean="0"/>
              <a:t>от,до,об</a:t>
            </a:r>
            <a:endParaRPr lang="ru-RU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571472" y="285728"/>
            <a:ext cx="8215370" cy="1500198"/>
          </a:xfrm>
          <a:prstGeom prst="fram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/>
              <a:t>В какой строке, верно выписаны главные члены предложения?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Птица в клетке спала неспокойно</a:t>
            </a:r>
            <a:r>
              <a:rPr lang="ru-RU" sz="2400" b="1" dirty="0" smtClean="0"/>
              <a:t>.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4214818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ПРАВИЛЬНО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3143248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2143116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5214950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7000892" y="6215082"/>
            <a:ext cx="1000132" cy="35719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14348" y="2143116"/>
            <a:ext cx="8001056" cy="5715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птица в клетке</a:t>
            </a:r>
            <a:endParaRPr lang="ru-RU" sz="36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14348" y="3143248"/>
            <a:ext cx="8001056" cy="5715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спала неспокойно</a:t>
            </a:r>
            <a:endParaRPr lang="ru-RU" sz="32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14348" y="4214818"/>
            <a:ext cx="8001056" cy="5715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птица спала</a:t>
            </a:r>
            <a:endParaRPr lang="ru-RU" sz="36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14348" y="5214950"/>
            <a:ext cx="8001056" cy="5715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спала в клетке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571472" y="285728"/>
            <a:ext cx="8215370" cy="1000132"/>
          </a:xfrm>
          <a:prstGeom prst="fram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Отметьте слово, в котором все согласные твёрдые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5072074"/>
            <a:ext cx="8001056" cy="500066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ПРАВИЛЬНО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3143248"/>
            <a:ext cx="7858180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4214818"/>
            <a:ext cx="8001056" cy="500066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2143116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7000892" y="6215082"/>
            <a:ext cx="1000132" cy="35719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14348" y="2143116"/>
            <a:ext cx="8001056" cy="571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самолёт</a:t>
            </a:r>
            <a:endParaRPr lang="ru-RU" sz="40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14348" y="3143248"/>
            <a:ext cx="8001056" cy="571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живёшь</a:t>
            </a:r>
            <a:endParaRPr lang="ru-RU" sz="36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14348" y="4214818"/>
            <a:ext cx="8001056" cy="571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грустишь</a:t>
            </a:r>
            <a:endParaRPr lang="ru-RU" sz="44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14348" y="5072074"/>
            <a:ext cx="8001056" cy="571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цирк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571472" y="285728"/>
            <a:ext cx="8215370" cy="1000132"/>
          </a:xfrm>
          <a:prstGeom prst="fram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В какой строке все слова нельзя переносить?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2143116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ПРАВИЛЬНО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3143248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4214818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5214950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7000892" y="6215082"/>
            <a:ext cx="1000132" cy="35719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14348" y="2143116"/>
            <a:ext cx="8001056" cy="57150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яма, олень, взгляд, змея, май</a:t>
            </a:r>
            <a:endParaRPr lang="ru-RU" sz="36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14348" y="3143248"/>
            <a:ext cx="8001056" cy="57150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клей, бровь, якорь, чайка, медведь</a:t>
            </a:r>
            <a:endParaRPr lang="ru-RU" sz="32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14348" y="4214818"/>
            <a:ext cx="8001056" cy="57150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 smtClean="0"/>
              <a:t>дом,краска,снег,добро</a:t>
            </a:r>
            <a:endParaRPr lang="ru-RU" sz="44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14348" y="5214950"/>
            <a:ext cx="8001056" cy="57150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горько, смех, гвоздь, хлеб, юла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571472" y="285728"/>
            <a:ext cx="8215370" cy="1000132"/>
          </a:xfrm>
          <a:prstGeom prst="fram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В какой строке во всех словах пропущена буква о?</a:t>
            </a:r>
          </a:p>
          <a:p>
            <a:pPr algn="ctr"/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4357694"/>
            <a:ext cx="8001056" cy="500066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ПРАВИЛЬНО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3143248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2214554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5214950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14348" y="5214950"/>
            <a:ext cx="8001056" cy="500066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ПРАВИЛЬНО</a:t>
            </a:r>
            <a:endParaRPr lang="ru-RU" dirty="0"/>
          </a:p>
        </p:txBody>
      </p:sp>
      <p:sp>
        <p:nvSpPr>
          <p:cNvPr id="16" name="Управляющая кнопка: далее 15">
            <a:hlinkClick r:id="" action="ppaction://hlinkshowjump?jump=nextslide" highlightClick="1"/>
          </p:cNvPr>
          <p:cNvSpPr/>
          <p:nvPr/>
        </p:nvSpPr>
        <p:spPr>
          <a:xfrm>
            <a:off x="7000892" y="6215082"/>
            <a:ext cx="1000132" cy="35719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14348" y="2214554"/>
            <a:ext cx="8001056" cy="5715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/>
              <a:t>т_релка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ш_фёр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ш_ссе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в_кзал</a:t>
            </a:r>
            <a:endParaRPr lang="ru-RU" sz="36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14348" y="3143248"/>
            <a:ext cx="8001056" cy="5715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/>
              <a:t>к_стёр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к_смонавт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ч_рный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ж_лтый</a:t>
            </a:r>
            <a:endParaRPr lang="ru-RU" sz="36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14348" y="4357694"/>
            <a:ext cx="8001056" cy="5715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/>
              <a:t>к_мбайн</a:t>
            </a:r>
            <a:r>
              <a:rPr lang="ru-RU" sz="3200" b="1" dirty="0" smtClean="0"/>
              <a:t>, </a:t>
            </a:r>
            <a:r>
              <a:rPr lang="ru-RU" sz="3200" b="1" dirty="0" err="1" smtClean="0"/>
              <a:t>с_ловей</a:t>
            </a:r>
            <a:r>
              <a:rPr lang="ru-RU" sz="3200" b="1" dirty="0" smtClean="0"/>
              <a:t>, </a:t>
            </a:r>
            <a:r>
              <a:rPr lang="ru-RU" sz="3200" b="1" dirty="0" err="1" smtClean="0"/>
              <a:t>с_лома</a:t>
            </a:r>
            <a:r>
              <a:rPr lang="ru-RU" sz="3200" b="1" dirty="0" smtClean="0"/>
              <a:t>, </a:t>
            </a:r>
            <a:r>
              <a:rPr lang="ru-RU" sz="3200" b="1" dirty="0" err="1" smtClean="0"/>
              <a:t>ст_лица</a:t>
            </a:r>
            <a:endParaRPr lang="ru-RU" sz="32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14348" y="5214950"/>
            <a:ext cx="8001056" cy="5715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/>
              <a:t>м_газин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з_лото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тр_ва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г_рох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571472" y="285728"/>
            <a:ext cx="8215370" cy="1000132"/>
          </a:xfrm>
          <a:prstGeom prst="fram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В какой строке во всех словах  пропущена буква а?</a:t>
            </a:r>
            <a:endParaRPr lang="ru-RU" sz="2400" dirty="0" smtClean="0"/>
          </a:p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5214950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ПРАВИЛЬНО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3143248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4214818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2214554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15" name="Управляющая кнопка: в конец 14">
            <a:hlinkClick r:id="" action="ppaction://hlinkshowjump?jump=lastslide" highlightClick="1"/>
          </p:cNvPr>
          <p:cNvSpPr/>
          <p:nvPr/>
        </p:nvSpPr>
        <p:spPr>
          <a:xfrm>
            <a:off x="7500958" y="6143644"/>
            <a:ext cx="1000132" cy="428628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14348" y="2214554"/>
            <a:ext cx="8001056" cy="571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/>
              <a:t>б_гаж</a:t>
            </a:r>
            <a:r>
              <a:rPr lang="ru-RU" sz="4000" b="1" dirty="0" smtClean="0"/>
              <a:t>, </a:t>
            </a:r>
            <a:r>
              <a:rPr lang="ru-RU" sz="4000" b="1" dirty="0" err="1" smtClean="0"/>
              <a:t>в_гон</a:t>
            </a:r>
            <a:r>
              <a:rPr lang="ru-RU" sz="4000" b="1" dirty="0" smtClean="0"/>
              <a:t>, </a:t>
            </a:r>
            <a:r>
              <a:rPr lang="ru-RU" sz="4000" b="1" dirty="0" err="1" smtClean="0"/>
              <a:t>в_сток</a:t>
            </a:r>
            <a:r>
              <a:rPr lang="ru-RU" sz="4000" b="1" dirty="0" smtClean="0"/>
              <a:t>, </a:t>
            </a:r>
            <a:r>
              <a:rPr lang="ru-RU" sz="4000" b="1" dirty="0" err="1" smtClean="0"/>
              <a:t>завтр_к</a:t>
            </a:r>
            <a:endParaRPr lang="ru-RU" sz="40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14348" y="3143248"/>
            <a:ext cx="8001056" cy="571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/>
              <a:t>б_рьба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к_робка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м_йка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р_бота</a:t>
            </a:r>
            <a:endParaRPr lang="ru-RU" sz="36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14348" y="4143380"/>
            <a:ext cx="8001056" cy="571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/>
              <a:t>р_кета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р_стение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в_кзал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к_ртофель</a:t>
            </a:r>
            <a:endParaRPr lang="ru-RU" sz="36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42910" y="5143512"/>
            <a:ext cx="8001056" cy="571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/>
              <a:t>р_ссказ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р_сстояние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з_вод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к_ртина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500042"/>
            <a:ext cx="8001056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МОЛОДЦЫ!</a:t>
            </a:r>
          </a:p>
          <a:p>
            <a:pPr algn="ctr"/>
            <a:r>
              <a:rPr lang="ru-RU" sz="9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ЗДОРОВО ПОРАБОТАЛИ!</a:t>
            </a:r>
            <a:endParaRPr lang="ru-RU" sz="9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571472" y="285728"/>
            <a:ext cx="8215370" cy="1214446"/>
          </a:xfrm>
          <a:prstGeom prst="fram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Укажите слово, которое пишется с заглавной буквы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2143116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ПРАВИЛЬНО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3214686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4214818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5214950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14348" y="2143116"/>
            <a:ext cx="8001056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мурка</a:t>
            </a:r>
            <a:endParaRPr lang="ru-RU" sz="4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14348" y="3214686"/>
            <a:ext cx="8001056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кот</a:t>
            </a:r>
            <a:endParaRPr lang="ru-RU" sz="44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14348" y="4214818"/>
            <a:ext cx="8001056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кошка</a:t>
            </a:r>
            <a:endParaRPr lang="ru-RU" sz="40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14348" y="5214950"/>
            <a:ext cx="8001056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котёнок</a:t>
            </a:r>
            <a:endParaRPr lang="ru-RU" sz="4400" b="1" dirty="0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7000892" y="6215082"/>
            <a:ext cx="1000132" cy="35719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571472" y="285728"/>
            <a:ext cx="8215370" cy="1000132"/>
          </a:xfrm>
          <a:prstGeom prst="fram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 smtClean="0"/>
          </a:p>
          <a:p>
            <a:pPr algn="ctr"/>
            <a:r>
              <a:rPr lang="ru-RU" sz="3600" b="1" dirty="0" smtClean="0"/>
              <a:t>В какой строке не падежные вопросы?</a:t>
            </a:r>
          </a:p>
          <a:p>
            <a:pPr algn="ctr"/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3071810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ПРАВИЛЬНО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2214554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4214818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5214950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7000892" y="6215082"/>
            <a:ext cx="1000132" cy="35719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42910" y="2214554"/>
            <a:ext cx="8001056" cy="5715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кого? чего?</a:t>
            </a:r>
            <a:endParaRPr lang="ru-RU" sz="40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42910" y="3000372"/>
            <a:ext cx="8001056" cy="5715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когда? куда? </a:t>
            </a:r>
            <a:endParaRPr lang="ru-RU" sz="40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14348" y="4143380"/>
            <a:ext cx="8001056" cy="5715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кем? чем?</a:t>
            </a:r>
            <a:endParaRPr lang="ru-RU" sz="48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14348" y="5214950"/>
            <a:ext cx="8001056" cy="5715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кого? что?</a:t>
            </a:r>
            <a:endParaRPr lang="ru-RU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571472" y="285728"/>
            <a:ext cx="8215370" cy="1285884"/>
          </a:xfrm>
          <a:prstGeom prst="fram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В какой строке все существительные являются неодушевлёнными?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5143512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ПРАВИЛЬНО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3143248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4214818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2143116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7000892" y="6215082"/>
            <a:ext cx="1000132" cy="35719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14348" y="2143116"/>
            <a:ext cx="8001056" cy="571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отец, бинокль</a:t>
            </a:r>
            <a:endParaRPr lang="ru-RU" sz="44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14348" y="3143248"/>
            <a:ext cx="8001056" cy="571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директор, сумка</a:t>
            </a:r>
            <a:endParaRPr lang="ru-RU" sz="40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14348" y="4214818"/>
            <a:ext cx="8001056" cy="571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ученица, мяч</a:t>
            </a:r>
            <a:endParaRPr lang="ru-RU" sz="48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14348" y="5072074"/>
            <a:ext cx="8001056" cy="571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4000" b="1" dirty="0" smtClean="0"/>
              <a:t>тетрадь, альбом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571472" y="285728"/>
            <a:ext cx="8215370" cy="1357322"/>
          </a:xfrm>
          <a:prstGeom prst="fram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В какой строке все существительные 2-го склонения?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4071942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ПРАВИЛЬНО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3143248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2071678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5214950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7000892" y="6215082"/>
            <a:ext cx="1000132" cy="35719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14348" y="2071678"/>
            <a:ext cx="8072494" cy="5715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 smtClean="0"/>
          </a:p>
          <a:p>
            <a:pPr algn="ctr"/>
            <a:r>
              <a:rPr lang="ru-RU" sz="3200" b="1" dirty="0" err="1" smtClean="0"/>
              <a:t>трава,лес,дом,ветер</a:t>
            </a:r>
            <a:endParaRPr lang="ru-RU" sz="3200" b="1" dirty="0" smtClean="0"/>
          </a:p>
          <a:p>
            <a:pPr algn="ctr"/>
            <a:endParaRPr lang="ru-RU" sz="32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14348" y="3071810"/>
            <a:ext cx="8072494" cy="5715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солнце, растение, январь, метель</a:t>
            </a:r>
            <a:endParaRPr lang="ru-RU" sz="36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42910" y="4071942"/>
            <a:ext cx="8072494" cy="5715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 smtClean="0"/>
          </a:p>
          <a:p>
            <a:pPr algn="ctr"/>
            <a:r>
              <a:rPr lang="ru-RU" sz="3200" b="1" dirty="0" smtClean="0"/>
              <a:t>трамвай, хоккей, календарь, воскресенье</a:t>
            </a:r>
          </a:p>
          <a:p>
            <a:pPr algn="ctr"/>
            <a:endParaRPr lang="ru-RU" sz="40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42910" y="5214950"/>
            <a:ext cx="8072494" cy="5715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/>
              <a:t>стол,друг,школа,класс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571472" y="285728"/>
            <a:ext cx="8215370" cy="1000132"/>
          </a:xfrm>
          <a:prstGeom prst="fram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Какое существительное употребляется только во множественном числе?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2143116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ПРАВИЛЬНО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3143248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4214818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5214950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7000892" y="6215082"/>
            <a:ext cx="1000132" cy="35719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14348" y="2143116"/>
            <a:ext cx="8001056" cy="57150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ножницы</a:t>
            </a:r>
            <a:endParaRPr lang="ru-RU" sz="44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42910" y="3143248"/>
            <a:ext cx="8072494" cy="57150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ботинки</a:t>
            </a:r>
            <a:endParaRPr lang="ru-RU" sz="54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42910" y="4214818"/>
            <a:ext cx="8072494" cy="57150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руки</a:t>
            </a:r>
            <a:endParaRPr lang="ru-RU" sz="60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42910" y="5214950"/>
            <a:ext cx="8072494" cy="57150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носки</a:t>
            </a:r>
            <a:endParaRPr lang="ru-RU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9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571472" y="285728"/>
            <a:ext cx="8215370" cy="1285884"/>
          </a:xfrm>
          <a:prstGeom prst="fram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/>
          </a:p>
          <a:p>
            <a:pPr algn="ctr"/>
            <a:r>
              <a:rPr lang="ru-RU" sz="2800" b="1" dirty="0" smtClean="0"/>
              <a:t>Укажи часть слова, без которой не может существовать слово.</a:t>
            </a: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4071942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ПРАВИЛЬНО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3143248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2071678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5214950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7000892" y="6215082"/>
            <a:ext cx="1000132" cy="35719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14348" y="2071678"/>
            <a:ext cx="8001056" cy="571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приставка</a:t>
            </a:r>
            <a:endParaRPr lang="ru-RU" sz="44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14348" y="3143248"/>
            <a:ext cx="8001056" cy="571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окончание</a:t>
            </a:r>
            <a:endParaRPr lang="ru-RU" sz="44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42910" y="4071942"/>
            <a:ext cx="8001056" cy="571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корень</a:t>
            </a:r>
            <a:endParaRPr lang="ru-RU" sz="44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14348" y="5214950"/>
            <a:ext cx="8001056" cy="571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суффикс</a:t>
            </a:r>
            <a:endParaRPr lang="ru-RU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571472" y="285728"/>
            <a:ext cx="8215370" cy="1214446"/>
          </a:xfrm>
          <a:prstGeom prst="fram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В какой строке все существительные 1-го склонения?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5143512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ПРАВИЛЬНО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3143248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4214818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2000240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7000892" y="6215082"/>
            <a:ext cx="1000132" cy="35719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14348" y="2000240"/>
            <a:ext cx="8001056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 smtClean="0"/>
              <a:t>радуга,звонок,собака,книга</a:t>
            </a:r>
            <a:endParaRPr lang="ru-RU" sz="44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14348" y="3143248"/>
            <a:ext cx="8001056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мама, </a:t>
            </a:r>
            <a:r>
              <a:rPr lang="ru-RU" sz="4400" b="1" dirty="0" err="1" smtClean="0"/>
              <a:t>семья,бокс,касса</a:t>
            </a:r>
            <a:endParaRPr lang="ru-RU" sz="44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14348" y="4214818"/>
            <a:ext cx="8072494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 smtClean="0"/>
              <a:t>паста,знамя,борода,дыня</a:t>
            </a:r>
            <a:endParaRPr lang="ru-RU" sz="44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85786" y="5143512"/>
            <a:ext cx="8001056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вода, корова, машина, юноша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571472" y="285728"/>
            <a:ext cx="8215370" cy="1000132"/>
          </a:xfrm>
          <a:prstGeom prst="fram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Неверно определено склонение слова…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3286124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ПРАВИЛЬНО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2285992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4214818"/>
            <a:ext cx="8001056" cy="500066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5214950"/>
            <a:ext cx="8001056" cy="57150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</a:t>
            </a:r>
            <a:endParaRPr lang="ru-RU" dirty="0"/>
          </a:p>
        </p:txBody>
      </p:sp>
      <p:sp>
        <p:nvSpPr>
          <p:cNvPr id="17" name="Управляющая кнопка: далее 16">
            <a:hlinkClick r:id="" action="ppaction://hlinkshowjump?jump=nextslide" highlightClick="1"/>
          </p:cNvPr>
          <p:cNvSpPr/>
          <p:nvPr/>
        </p:nvSpPr>
        <p:spPr>
          <a:xfrm>
            <a:off x="7000892" y="6215082"/>
            <a:ext cx="1000132" cy="35719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714348" y="2285992"/>
            <a:ext cx="8001056" cy="571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дочь-3 </a:t>
            </a:r>
            <a:r>
              <a:rPr lang="ru-RU" sz="4400" b="1" dirty="0" err="1" smtClean="0"/>
              <a:t>скл</a:t>
            </a:r>
            <a:endParaRPr lang="ru-RU" sz="44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14348" y="3286124"/>
            <a:ext cx="8001056" cy="571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аллея-3 </a:t>
            </a:r>
            <a:r>
              <a:rPr lang="ru-RU" sz="4400" b="1" dirty="0" err="1" smtClean="0"/>
              <a:t>скл</a:t>
            </a:r>
            <a:r>
              <a:rPr lang="ru-RU" sz="4400" b="1" dirty="0" smtClean="0"/>
              <a:t>.</a:t>
            </a:r>
            <a:endParaRPr lang="ru-RU" sz="44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14348" y="4214818"/>
            <a:ext cx="8001056" cy="571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лес- </a:t>
            </a:r>
            <a:r>
              <a:rPr lang="ru-RU" sz="4800" b="1" dirty="0" smtClean="0"/>
              <a:t>2 </a:t>
            </a:r>
            <a:r>
              <a:rPr lang="ru-RU" sz="4800" b="1" dirty="0" err="1" smtClean="0"/>
              <a:t>скл</a:t>
            </a:r>
            <a:r>
              <a:rPr lang="ru-RU" sz="4800" b="1" dirty="0" smtClean="0"/>
              <a:t>.</a:t>
            </a:r>
            <a:endParaRPr lang="ru-RU" sz="48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14348" y="5214950"/>
            <a:ext cx="8001056" cy="571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мужчина- 1 </a:t>
            </a:r>
            <a:r>
              <a:rPr lang="ru-RU" sz="4000" b="1" dirty="0" err="1" smtClean="0"/>
              <a:t>скл</a:t>
            </a:r>
            <a:r>
              <a:rPr lang="ru-RU" sz="4000" b="1" dirty="0" smtClean="0"/>
              <a:t>.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419</Words>
  <Application>Microsoft Office PowerPoint</Application>
  <PresentationFormat>Экран (4:3)</PresentationFormat>
  <Paragraphs>147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Тест</dc:title>
  <dc:creator>муртаза</dc:creator>
  <cp:lastModifiedBy>муртаза</cp:lastModifiedBy>
  <cp:revision>29</cp:revision>
  <dcterms:created xsi:type="dcterms:W3CDTF">2018-10-30T07:42:06Z</dcterms:created>
  <dcterms:modified xsi:type="dcterms:W3CDTF">2018-10-31T07:24:44Z</dcterms:modified>
</cp:coreProperties>
</file>