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activeX/activeX9.xml" ContentType="application/vnd.ms-office.activeX+xml"/>
  <Override PartName="/ppt/notesSlides/notesSlide7.xml" ContentType="application/vnd.openxmlformats-officedocument.presentationml.notesSlide+xml"/>
  <Override PartName="/ppt/activeX/activeX29.xml" ContentType="application/vnd.ms-office.activeX+xml"/>
  <Override PartName="/ppt/activeX/activeX38.xml" ContentType="application/vnd.ms-office.activeX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notesSlides/notesSlide5.xml" ContentType="application/vnd.openxmlformats-officedocument.presentationml.notesSlide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notesSlides/notesSlide3.xml" ContentType="application/vnd.openxmlformats-officedocument.presentationml.notesSlide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vbaProject.bin" ContentType="application/vnd.ms-office.vbaProject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activeX/activeX8.xml" ContentType="application/vnd.ms-office.activeX+xml"/>
  <Override PartName="/ppt/notesSlides/notesSlide6.xml" ContentType="application/vnd.openxmlformats-officedocument.presentationml.notesSlide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notesSlides/notesSlide4.xml" ContentType="application/vnd.openxmlformats-officedocument.presentationml.notesSlide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50"/>
    <a:srgbClr val="F2D212"/>
    <a:srgbClr val="F8FE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08.11.2014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9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10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2.xml"/><Relationship Id="rId7" Type="http://schemas.openxmlformats.org/officeDocument/2006/relationships/slideLayout" Target="../slideLayouts/slideLayout2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2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3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5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6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7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8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ТЕСТ по истории</a:t>
            </a:r>
            <a:br>
              <a:rPr lang="ru-RU" sz="3600" dirty="0" smtClean="0"/>
            </a:br>
            <a:r>
              <a:rPr lang="ru-RU" sz="3600" dirty="0" err="1" smtClean="0"/>
              <a:t>автор-Эфендиев</a:t>
            </a:r>
            <a:r>
              <a:rPr lang="ru-RU" sz="3600" dirty="0" smtClean="0"/>
              <a:t> М.М.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886200"/>
            <a:ext cx="8429684" cy="268607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Россия с древнейших времен до конца XVIII века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Назовите событие, относящееся к 1382 г.: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«Ледовое побоище» с крестоносцами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карательный поход хана </a:t>
            </a:r>
            <a:r>
              <a:rPr lang="ru-RU" dirty="0" err="1" smtClean="0"/>
              <a:t>Тохтамыша</a:t>
            </a:r>
            <a:r>
              <a:rPr lang="ru-RU" dirty="0" smtClean="0"/>
              <a:t> на Русь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признание Тверью политического лидерства Москвы</a:t>
            </a:r>
            <a:endParaRPr lang="ru-RU" dirty="0"/>
          </a:p>
        </p:txBody>
      </p:sp>
    </p:spTree>
    <p:controls>
      <p:control spid="9218" r:id="rId2" imgW="142920" imgH="361800"/>
      <p:control spid="9219" r:id="rId3" imgW="142920" imgH="504720"/>
      <p:control spid="9220" r:id="rId4" imgW="142920" imgH="581040"/>
      <p:control spid="922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Становление крепостного права в Русском государстве началось с издания: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«Правды Ярославичей</a:t>
            </a:r>
            <a:r>
              <a:rPr lang="ru-RU" dirty="0" smtClean="0"/>
              <a:t>»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Судебника 1497 г. (Ивана III);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Соборного уложения 1649 г. (царя Алексея Михайловича).</a:t>
            </a:r>
            <a:endParaRPr lang="ru-RU" dirty="0"/>
          </a:p>
        </p:txBody>
      </p:sp>
    </p:spTree>
    <p:controls>
      <p:control spid="10242" r:id="rId2" imgW="142920" imgH="361800"/>
      <p:control spid="10243" r:id="rId3" imgW="142920" imgH="504720"/>
      <p:control spid="10244" r:id="rId4" imgW="142920" imgH="581040"/>
      <p:control spid="1024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Количество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Количество верно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Оценка </a:t>
            </a:r>
            <a:endParaRPr lang="ru-RU" sz="2400" dirty="0"/>
          </a:p>
        </p:txBody>
      </p:sp>
    </p:spTree>
    <p:controls>
      <p:control spid="11266" r:id="rId2" imgW="933480" imgH="428760"/>
      <p:control spid="11267" r:id="rId3" imgW="933480" imgH="428760"/>
      <p:control spid="11268" r:id="rId4" imgW="933480" imgH="428760"/>
      <p:control spid="11269" r:id="rId5" imgW="2448000" imgH="723960"/>
      <p:control spid="11270" r:id="rId6" imgW="1152360" imgH="723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/>
              <a:t>Общественный строй восточных славян, для которого характерно наличие народного собрания при выделении из общины князей и их дружины, назывался: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«военной демократией»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раннефеодальным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«примитивным рабовладением»</a:t>
            </a:r>
            <a:endParaRPr lang="ru-RU" dirty="0"/>
          </a:p>
        </p:txBody>
      </p:sp>
    </p:spTree>
    <p:controls>
      <p:control spid="1026" r:id="rId2" imgW="142920" imgH="361800"/>
      <p:control spid="1027" r:id="rId3" imgW="142920" imgH="504720"/>
      <p:control spid="1028" r:id="rId4" imgW="142920" imgH="581040"/>
      <p:control spid="102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 </a:t>
            </a:r>
            <a:r>
              <a:rPr lang="ru-RU" i="1" dirty="0" smtClean="0"/>
              <a:t>Язычеству не свойственно: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поклонение силам природы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идолопоклонство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единобожие</a:t>
            </a:r>
            <a:endParaRPr lang="ru-RU" dirty="0"/>
          </a:p>
        </p:txBody>
      </p:sp>
    </p:spTree>
    <p:controls>
      <p:control spid="2050" r:id="rId2" imgW="142920" imgH="361800"/>
      <p:control spid="2051" r:id="rId3" imgW="142920" imgH="504720"/>
      <p:control spid="2052" r:id="rId4" imgW="142920" imgH="581040"/>
      <p:control spid="205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Центрами образования государства Древняя Русь стали города: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Киев и Новгород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Москва и Новгород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Смоленск и Тверь</a:t>
            </a:r>
            <a:endParaRPr lang="ru-RU" dirty="0"/>
          </a:p>
        </p:txBody>
      </p:sp>
    </p:spTree>
    <p:controls>
      <p:control spid="3074" r:id="rId2" imgW="142920" imgH="361800"/>
      <p:control spid="3075" r:id="rId3" imgW="142920" imgH="504720"/>
      <p:control spid="3076" r:id="rId4" imgW="142920" imgH="581040"/>
      <p:control spid="307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«Уроки» и «погосты» в Киевской Руси были установлены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князем Олегом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княгиней Ольгой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князем Игорем</a:t>
            </a:r>
            <a:endParaRPr lang="ru-RU" dirty="0"/>
          </a:p>
        </p:txBody>
      </p:sp>
    </p:spTree>
    <p:controls>
      <p:control spid="4098" r:id="rId2" imgW="142920" imgH="361800"/>
      <p:control spid="4099" r:id="rId3" imgW="142920" imgH="504720"/>
      <p:control spid="4100" r:id="rId4" imgW="142920" imgH="581040"/>
      <p:control spid="410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Укажите событие, которое не относится ко времени правления Ярослава Мудрого: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строительство «Золотых ворот» в Киеве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заключение военного союза с печенегами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распространение христианства</a:t>
            </a:r>
            <a:endParaRPr lang="ru-RU" dirty="0"/>
          </a:p>
        </p:txBody>
      </p:sp>
    </p:spTree>
    <p:controls>
      <p:control spid="5122" r:id="rId2" imgW="142920" imgH="361800"/>
      <p:control spid="5123" r:id="rId3" imgW="142920" imgH="504720"/>
      <p:control spid="5124" r:id="rId4" imgW="142920" imgH="581040"/>
      <p:control spid="512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i="1" dirty="0" smtClean="0"/>
              <a:t>Назовите князя, который перенес столицу Северо-Восточной Руси из Ростова Великого в Суздаль: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Всеволод III Большое Гнездо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Андрей </a:t>
            </a:r>
            <a:r>
              <a:rPr lang="ru-RU" dirty="0" err="1" smtClean="0"/>
              <a:t>Боголюбский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Юрий Долгорукий</a:t>
            </a:r>
            <a:endParaRPr lang="ru-RU" dirty="0"/>
          </a:p>
        </p:txBody>
      </p:sp>
    </p:spTree>
    <p:controls>
      <p:control spid="6146" r:id="rId2" imgW="142920" imgH="361800"/>
      <p:control spid="6147" r:id="rId3" imgW="142920" imgH="504720"/>
      <p:control spid="6148" r:id="rId4" imgW="142920" imgH="581040"/>
      <p:control spid="614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Укажите событие, которое произошло после похода </a:t>
            </a:r>
            <a:r>
              <a:rPr lang="ru-RU" sz="2800" i="1" dirty="0" smtClean="0"/>
              <a:t>монгольских </a:t>
            </a:r>
            <a:r>
              <a:rPr lang="ru-RU" sz="2800" i="1" dirty="0" smtClean="0"/>
              <a:t>войск на Русь: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завоевание Северного Китая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поход в Европу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завоевание Волжской </a:t>
            </a:r>
            <a:r>
              <a:rPr lang="ru-RU" dirty="0" err="1" smtClean="0"/>
              <a:t>Булгарии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7170" r:id="rId2" imgW="142920" imgH="361800"/>
      <p:control spid="7171" r:id="rId3" imgW="142920" imgH="504720"/>
      <p:control spid="7172" r:id="rId4" imgW="142920" imgH="581040"/>
      <p:control spid="717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i="1" dirty="0" smtClean="0"/>
              <a:t> К началу </a:t>
            </a:r>
            <a:r>
              <a:rPr lang="ru-RU" sz="2800" i="1" dirty="0" smtClean="0"/>
              <a:t>XIV века, времени правления московского князя Даниила Александровича, относят: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первые территориальные присоединения к Московскому княжеству других земель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московско-тверскую войну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перенос в Москву резиденции Русского митрополита</a:t>
            </a:r>
            <a:endParaRPr lang="ru-RU" dirty="0"/>
          </a:p>
        </p:txBody>
      </p:sp>
    </p:spTree>
    <p:controls>
      <p:control spid="8194" r:id="rId2" imgW="142920" imgH="361800"/>
      <p:control spid="8195" r:id="rId3" imgW="142920" imgH="504720"/>
      <p:control spid="8196" r:id="rId4" imgW="142920" imgH="581040"/>
      <p:control spid="819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ллиметровка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Миллиметровка</Template>
  <TotalTime>0</TotalTime>
  <Words>295</Words>
  <Application>Microsoft Office PowerPoint</Application>
  <PresentationFormat>Экран (4:3)</PresentationFormat>
  <Paragraphs>78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Миллиметровка</vt:lpstr>
      <vt:lpstr>ТЕСТ по истории автор-Эфендиев М.М.</vt:lpstr>
      <vt:lpstr>Общественный строй восточных славян, для которого характерно наличие народного собрания при выделении из общины князей и их дружины, назывался:</vt:lpstr>
      <vt:lpstr> Язычеству не свойственно:</vt:lpstr>
      <vt:lpstr>Центрами образования государства Древняя Русь стали города:</vt:lpstr>
      <vt:lpstr>«Уроки» и «погосты» в Киевской Руси были установлены</vt:lpstr>
      <vt:lpstr>Укажите событие, которое не относится ко времени правления Ярослава Мудрого:</vt:lpstr>
      <vt:lpstr>Назовите князя, который перенес столицу Северо-Восточной Руси из Ростова Великого в Суздаль:</vt:lpstr>
      <vt:lpstr>Укажите событие, которое произошло после похода монгольских войск на Русь:</vt:lpstr>
      <vt:lpstr> К началу XIV века, времени правления московского князя Даниила Александровича, относят:</vt:lpstr>
      <vt:lpstr>Назовите событие, относящееся к 1382 г.:</vt:lpstr>
      <vt:lpstr>Становление крепостного права в Русском государстве началось с издания: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знаний</dc:title>
  <dc:creator>эмм</dc:creator>
  <cp:lastModifiedBy/>
  <cp:revision>1</cp:revision>
  <dcterms:created xsi:type="dcterms:W3CDTF">2010-01-16T05:41:12Z</dcterms:created>
  <dcterms:modified xsi:type="dcterms:W3CDTF">2014-11-08T12:38:39Z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TC103626391049</vt:lpwstr>
  </property>
</Properties>
</file>