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523D-3414-42A6-836E-53B7D3668A5D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8.xml"/><Relationship Id="rId3" Type="http://schemas.openxmlformats.org/officeDocument/2006/relationships/slide" Target="slide12.xml"/><Relationship Id="rId7" Type="http://schemas.openxmlformats.org/officeDocument/2006/relationships/slide" Target="slide4.xml"/><Relationship Id="rId12" Type="http://schemas.openxmlformats.org/officeDocument/2006/relationships/slide" Target="slide17.xml"/><Relationship Id="rId17" Type="http://schemas.openxmlformats.org/officeDocument/2006/relationships/slide" Target="slide10.xml"/><Relationship Id="rId2" Type="http://schemas.openxmlformats.org/officeDocument/2006/relationships/slide" Target="slide11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16.xml"/><Relationship Id="rId5" Type="http://schemas.openxmlformats.org/officeDocument/2006/relationships/slide" Target="slide14.xml"/><Relationship Id="rId15" Type="http://schemas.openxmlformats.org/officeDocument/2006/relationships/slide" Target="slide8.xml"/><Relationship Id="rId10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6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prezentacija_microsoft_office_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662113"/>
            <a:ext cx="8477250" cy="35337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3582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Задание №6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 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1) сравнительный оборот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2) метафора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3) слово разговорного стиля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4) фразеологизм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Укажите, какое средство выразительности речи используется в предложении : «У нас роскошная библиотека, большая, с редкими книгами, но она ничегошеньки не хочет».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1) В конце концов дети легли в свои кроватки и закрыли глаза.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2) Дети были послушными, но очень не любили ложиться спать.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3) Дети притворились спящими, чтобы играть дальше, когда родители лягут спать.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4) Вот было бы здорово, если бы вы всегда были живыми!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каком варианте ответа средством выразительности речи является фразеологизм?</a:t>
            </a: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B050"/>
                </a:solidFill>
              </a:rPr>
              <a:t>1) Я от нечего делать зашёл к Шалимовым.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2) Всё равно не дам, пока не дочитаю! — отчаянно сказал я, потому что расстаться с повестью о Севастополе было, казалось, выше моих сил.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3) Впрочем, Лёшкины дразнилки были беззлобные, а по-настоящему злился он, если к нему лезли под руку во время важной работы.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4) Я непослушными пальцами расстегнул на животе оловянные пуговки, запихал книгу и боком скользнул на кухню.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 каком варианте ответа нет фразеологизма?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B050"/>
                </a:solidFill>
              </a:rPr>
              <a:t>1) Старик кротко улыбнулся, погладил головку внука и посмотрел на него как на цветок, растущий на земле.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2) Старый Тит испил квасу, взял </a:t>
            </a:r>
            <a:r>
              <a:rPr lang="ru-RU" b="1" dirty="0" err="1" smtClean="0">
                <a:solidFill>
                  <a:srgbClr val="00B050"/>
                </a:solidFill>
              </a:rPr>
              <a:t>Афоню</a:t>
            </a:r>
            <a:r>
              <a:rPr lang="ru-RU" b="1" dirty="0" smtClean="0">
                <a:solidFill>
                  <a:srgbClr val="00B050"/>
                </a:solidFill>
              </a:rPr>
              <a:t> за руку, и они пошли из избы наружу.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3) Он сам, как цветок, тоже захотел теперь делать из смерти жизнь, он думал о том, как рождаются из сыпучего скучного песка </a:t>
            </a:r>
            <a:r>
              <a:rPr lang="ru-RU" b="1" dirty="0" err="1" smtClean="0">
                <a:solidFill>
                  <a:srgbClr val="00B050"/>
                </a:solidFill>
              </a:rPr>
              <a:t>голубые</a:t>
            </a:r>
            <a:r>
              <a:rPr lang="ru-RU" b="1" dirty="0" smtClean="0">
                <a:solidFill>
                  <a:srgbClr val="00B050"/>
                </a:solidFill>
              </a:rPr>
              <a:t>, красные, жёлтые счастливые цветы, поднявшие к небу свои добрые лица и дышащие чистым духом в белый свет.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4) Он невидимо улыбнулся своему доброму внуку и пошёл спать в избу на печку.</a:t>
            </a:r>
          </a:p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каком варианте ответа средством выразительности речи является олицетворение?</a:t>
            </a:r>
          </a:p>
          <a:p>
            <a:pPr algn="ctr"/>
            <a:endParaRPr lang="ru-RU" sz="32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1) Двухэтажный деревянный дом, в котором я прожила первые десять лет своей жизни.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2) Деревья стояли стеклянные от мороза, и нежный голубоватый печной дым поднимался из труб.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3) Один, впрочем, раз её не оказалось, и я уже приготовилась зарыдать, но сразу же успокоилась: дед никуда не ушёл.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4) Зима была долгой, холодной и снежной.</a:t>
            </a:r>
          </a:p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каком варианте ответа средством выразительности речи является эпитет?</a:t>
            </a:r>
          </a:p>
          <a:p>
            <a:pPr algn="ctr"/>
            <a:endParaRPr lang="ru-RU" sz="32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1) Один, только один раз земля не уберегла меня...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2) Меня мать приучала к земле, как птица приучает своего птенца к небу.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3) Я сгорал от жажды.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4) И вдруг я подумал, что единственный человек, который может меня спасти, — мама.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каком варианте ответа средством выразительности речи является олицетворение?</a:t>
            </a:r>
          </a:p>
          <a:p>
            <a:pPr algn="ctr"/>
            <a:endParaRPr lang="ru-RU" sz="32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1) Казалось, дома тоже дышали, жадно и глубоко.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2) Я не успел посторониться, и шершавые мягкие листья коснулись лица.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3) На миг я ощутил полузабытый запах – такой свежий, холодящий, словно от сосульки, положенной на язык.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4) Я представил себе тех, кто живёт на этой улице, и подумал: как удалось им сохранить черёмуху?</a:t>
            </a:r>
          </a:p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каком варианте ответа средством выразительности речи является олицетворение?</a:t>
            </a:r>
          </a:p>
          <a:p>
            <a:pPr algn="ctr"/>
            <a:endParaRPr lang="ru-RU" sz="32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 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1)  Лицо её было подвижным, как у клоуна: она и им распоряжалась без натуги.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2)  Разочарование, восторг, изумление – все эти чувства сменяли друг друга, не оставляя места неопределённости.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3)  Во всём, кроме женственности и красоты: тут первой считалась Ляля.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4) Ляля восхищённых взоров не замечала, и они от этого становились ещё </a:t>
            </a:r>
            <a:r>
              <a:rPr lang="ru-RU" sz="2000" b="1" dirty="0" err="1" smtClean="0">
                <a:solidFill>
                  <a:srgbClr val="00B050"/>
                </a:solidFill>
              </a:rPr>
              <a:t>восхищённее</a:t>
            </a:r>
            <a:r>
              <a:rPr lang="ru-RU" sz="2000" b="1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каком варианте ответа средством выразительности речи является сравнение?</a:t>
            </a:r>
          </a:p>
          <a:p>
            <a:pPr algn="ctr"/>
            <a:endParaRPr lang="ru-RU" sz="32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B050"/>
                </a:solidFill>
              </a:rPr>
              <a:t>1)  И вдруг раздался громкий треск, будто взорвалась хлопушка или лопнула автомобильная шина.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2) Глебов жил в своём двухэтажном подворье рядом с серым, громадным, наподобие целого города или даже целой страны, домом в тысячу окон.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3)  Серая громада висла над переулочком, по утрам </a:t>
            </a:r>
            <a:r>
              <a:rPr lang="ru-RU" b="1" dirty="0" err="1" smtClean="0">
                <a:solidFill>
                  <a:srgbClr val="00B050"/>
                </a:solidFill>
              </a:rPr>
              <a:t>за́стила</a:t>
            </a:r>
            <a:r>
              <a:rPr lang="ru-RU" b="1" dirty="0" smtClean="0">
                <a:solidFill>
                  <a:srgbClr val="00B050"/>
                </a:solidFill>
              </a:rPr>
              <a:t> солнце, а вечерами сверху летели звуки музыки.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4)  Тут все пятеро кинулись в стороны, </a:t>
            </a:r>
            <a:r>
              <a:rPr lang="ru-RU" b="1" dirty="0" err="1" smtClean="0">
                <a:solidFill>
                  <a:srgbClr val="00B050"/>
                </a:solidFill>
              </a:rPr>
              <a:t>Лёвка</a:t>
            </a:r>
            <a:r>
              <a:rPr lang="ru-RU" b="1" dirty="0" smtClean="0">
                <a:solidFill>
                  <a:srgbClr val="00B050"/>
                </a:solidFill>
              </a:rPr>
              <a:t> поднялся на ноги, а в руке он держал пугач, который стрелял особыми пистонами.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каком варианте ответа средством выразительности речи является метафора?</a:t>
            </a:r>
          </a:p>
          <a:p>
            <a:pPr algn="ctr"/>
            <a:endParaRPr lang="ru-RU" sz="32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2018 конец\download (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72074"/>
            <a:ext cx="5715000" cy="1428750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2018 конец\download (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28"/>
            <a:ext cx="5715000" cy="1428750"/>
          </a:xfrm>
          <a:prstGeom prst="rect">
            <a:avLst/>
          </a:prstGeom>
          <a:noFill/>
        </p:spPr>
      </p:pic>
      <p:pic>
        <p:nvPicPr>
          <p:cNvPr id="1028" name="Picture 4" descr="D:\Documents and Settings\муртаза\Мои документы\Downloads\error-9-web-studio.today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928802"/>
            <a:ext cx="4762500" cy="29289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>
            <a:hlinkClick r:id="rId2" action="ppaction://hlinksldjump"/>
          </p:cNvPr>
          <p:cNvSpPr/>
          <p:nvPr/>
        </p:nvSpPr>
        <p:spPr>
          <a:xfrm>
            <a:off x="1023912" y="342900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3" name="Блок-схема: типовой процесс 2">
            <a:hlinkClick r:id="rId3" action="ppaction://hlinksldjump"/>
          </p:cNvPr>
          <p:cNvSpPr/>
          <p:nvPr/>
        </p:nvSpPr>
        <p:spPr>
          <a:xfrm>
            <a:off x="2857488" y="342900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4" name="Блок-схема: типовой процесс 3">
            <a:hlinkClick r:id="rId4" action="ppaction://hlinksldjump"/>
          </p:cNvPr>
          <p:cNvSpPr/>
          <p:nvPr/>
        </p:nvSpPr>
        <p:spPr>
          <a:xfrm>
            <a:off x="4786314" y="342900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11</a:t>
            </a:r>
            <a:endParaRPr lang="ru-RU" sz="4800" b="1" dirty="0"/>
          </a:p>
        </p:txBody>
      </p:sp>
      <p:sp>
        <p:nvSpPr>
          <p:cNvPr id="5" name="Блок-схема: типовой процесс 4">
            <a:hlinkClick r:id="rId5" action="ppaction://hlinksldjump"/>
          </p:cNvPr>
          <p:cNvSpPr/>
          <p:nvPr/>
        </p:nvSpPr>
        <p:spPr>
          <a:xfrm>
            <a:off x="6667514" y="342900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12</a:t>
            </a:r>
            <a:endParaRPr lang="ru-RU" sz="4800" b="1" dirty="0"/>
          </a:p>
        </p:txBody>
      </p:sp>
      <p:sp>
        <p:nvSpPr>
          <p:cNvPr id="6" name="Блок-схема: типовой процесс 5">
            <a:hlinkClick r:id="rId6" action="ppaction://hlinksldjump"/>
          </p:cNvPr>
          <p:cNvSpPr/>
          <p:nvPr/>
        </p:nvSpPr>
        <p:spPr>
          <a:xfrm>
            <a:off x="976287" y="57148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7" name="Блок-схема: типовой процесс 6">
            <a:hlinkClick r:id="rId7" action="ppaction://hlinksldjump"/>
          </p:cNvPr>
          <p:cNvSpPr/>
          <p:nvPr/>
        </p:nvSpPr>
        <p:spPr>
          <a:xfrm>
            <a:off x="2857488" y="57148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8" name="Блок-схема: типовой процесс 7">
            <a:hlinkClick r:id="rId8" action="ppaction://hlinksldjump"/>
          </p:cNvPr>
          <p:cNvSpPr/>
          <p:nvPr/>
        </p:nvSpPr>
        <p:spPr>
          <a:xfrm>
            <a:off x="4738689" y="57148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9" name="Блок-схема: типовой процесс 8">
            <a:hlinkClick r:id="rId9" action="ppaction://hlinksldjump"/>
          </p:cNvPr>
          <p:cNvSpPr/>
          <p:nvPr/>
        </p:nvSpPr>
        <p:spPr>
          <a:xfrm>
            <a:off x="6619889" y="57148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10" name="Блок-схема: типовой процесс 9">
            <a:hlinkClick r:id="rId10" action="ppaction://hlinksldjump"/>
          </p:cNvPr>
          <p:cNvSpPr/>
          <p:nvPr/>
        </p:nvSpPr>
        <p:spPr>
          <a:xfrm>
            <a:off x="1071538" y="485776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13</a:t>
            </a:r>
            <a:endParaRPr lang="ru-RU" sz="4400" b="1" dirty="0"/>
          </a:p>
        </p:txBody>
      </p:sp>
      <p:sp>
        <p:nvSpPr>
          <p:cNvPr id="11" name="Блок-схема: типовой процесс 10">
            <a:hlinkClick r:id="rId11" action="ppaction://hlinksldjump"/>
          </p:cNvPr>
          <p:cNvSpPr/>
          <p:nvPr/>
        </p:nvSpPr>
        <p:spPr>
          <a:xfrm>
            <a:off x="2928926" y="485776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14</a:t>
            </a:r>
            <a:endParaRPr lang="ru-RU" sz="4400" b="1" dirty="0"/>
          </a:p>
        </p:txBody>
      </p:sp>
      <p:sp>
        <p:nvSpPr>
          <p:cNvPr id="12" name="Блок-схема: типовой процесс 11">
            <a:hlinkClick r:id="rId12" action="ppaction://hlinksldjump"/>
          </p:cNvPr>
          <p:cNvSpPr/>
          <p:nvPr/>
        </p:nvSpPr>
        <p:spPr>
          <a:xfrm>
            <a:off x="4786314" y="485776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15</a:t>
            </a:r>
            <a:endParaRPr lang="ru-RU" sz="4400" b="1" dirty="0"/>
          </a:p>
        </p:txBody>
      </p:sp>
      <p:sp>
        <p:nvSpPr>
          <p:cNvPr id="13" name="Блок-схема: типовой процесс 12">
            <a:hlinkClick r:id="rId13" action="ppaction://hlinksldjump"/>
          </p:cNvPr>
          <p:cNvSpPr/>
          <p:nvPr/>
        </p:nvSpPr>
        <p:spPr>
          <a:xfrm>
            <a:off x="6619889" y="485776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16</a:t>
            </a:r>
            <a:endParaRPr lang="ru-RU" sz="4800" b="1" dirty="0"/>
          </a:p>
        </p:txBody>
      </p:sp>
      <p:sp>
        <p:nvSpPr>
          <p:cNvPr id="14" name="Блок-схема: типовой процесс 13">
            <a:hlinkClick r:id="rId14" action="ppaction://hlinksldjump"/>
          </p:cNvPr>
          <p:cNvSpPr/>
          <p:nvPr/>
        </p:nvSpPr>
        <p:spPr>
          <a:xfrm>
            <a:off x="952474" y="200024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15" name="Блок-схема: типовой процесс 14">
            <a:hlinkClick r:id="rId15" action="ppaction://hlinksldjump"/>
          </p:cNvPr>
          <p:cNvSpPr/>
          <p:nvPr/>
        </p:nvSpPr>
        <p:spPr>
          <a:xfrm>
            <a:off x="2833675" y="200024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6" name="Блок-схема: типовой процесс 15">
            <a:hlinkClick r:id="rId16" action="ppaction://hlinksldjump"/>
          </p:cNvPr>
          <p:cNvSpPr/>
          <p:nvPr/>
        </p:nvSpPr>
        <p:spPr>
          <a:xfrm>
            <a:off x="4714876" y="200024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17" name="Блок-схема: типовой процесс 16">
            <a:hlinkClick r:id="rId17" action="ppaction://hlinksldjump"/>
          </p:cNvPr>
          <p:cNvSpPr/>
          <p:nvPr/>
        </p:nvSpPr>
        <p:spPr>
          <a:xfrm>
            <a:off x="6596076" y="200024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1) Всё дальше уходили они по высокой некошеной траве, по весёлым цветам.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2) Но </a:t>
            </a:r>
            <a:r>
              <a:rPr lang="ru-RU" sz="2400" b="1" dirty="0" err="1" smtClean="0">
                <a:solidFill>
                  <a:srgbClr val="00B050"/>
                </a:solidFill>
              </a:rPr>
              <a:t>Васятка</a:t>
            </a:r>
            <a:r>
              <a:rPr lang="ru-RU" sz="2400" b="1" dirty="0" smtClean="0">
                <a:solidFill>
                  <a:srgbClr val="00B050"/>
                </a:solidFill>
              </a:rPr>
              <a:t> не слышал, он отмахивался от пчёл и кричал во весь голос.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3) Ты не бойся: поболит – перестанет!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4) Правильно, сынок: сам пропадай, а друга выручай.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каком варианте ответа средством выразительности речи является фразеологизм?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1) Я решил съездить на дачу, которая была практически заброшена, и отыскать на чердаках-подвалах медвежонка среди барахла.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2) Перерыв там всё вверх дном, я в самом дальнем углу в пыльном мешке из-под картошки нашёл игрушку.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3) Из всех игрушек ясельного возраста медведь был забыт самым последним.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4) Я отвёз медведя домой и самолично его починил, хотя навыка такого у меня, конечно, не было.</a:t>
            </a:r>
          </a:p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каком варианте ответа средством выразительности речи является фразеологизм?</a:t>
            </a: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B050"/>
                </a:solidFill>
              </a:rPr>
              <a:t>1) А Веня — это ещё хуже: Веня, племя, бремя, семя… Кошмар какой-то!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2) Одноклассники часто говорили ему обидные слова, но </a:t>
            </a:r>
            <a:r>
              <a:rPr lang="ru-RU" b="1" dirty="0" err="1" smtClean="0">
                <a:solidFill>
                  <a:srgbClr val="00B050"/>
                </a:solidFill>
              </a:rPr>
              <a:t>Венька</a:t>
            </a:r>
            <a:r>
              <a:rPr lang="ru-RU" b="1" dirty="0" smtClean="0">
                <a:solidFill>
                  <a:srgbClr val="00B050"/>
                </a:solidFill>
              </a:rPr>
              <a:t> в общем-то не обижался.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3) — Ну, дают! — разозлился </a:t>
            </a:r>
            <a:r>
              <a:rPr lang="ru-RU" b="1" dirty="0" err="1" smtClean="0">
                <a:solidFill>
                  <a:srgbClr val="00B050"/>
                </a:solidFill>
              </a:rPr>
              <a:t>Пашка</a:t>
            </a:r>
            <a:r>
              <a:rPr lang="ru-RU" b="1" dirty="0" smtClean="0">
                <a:solidFill>
                  <a:srgbClr val="00B050"/>
                </a:solidFill>
              </a:rPr>
              <a:t>. — </a:t>
            </a:r>
            <a:r>
              <a:rPr lang="ru-RU" b="1" dirty="0" err="1" smtClean="0">
                <a:solidFill>
                  <a:srgbClr val="00B050"/>
                </a:solidFill>
              </a:rPr>
              <a:t>Венька</a:t>
            </a:r>
            <a:r>
              <a:rPr lang="ru-RU" b="1" dirty="0" smtClean="0">
                <a:solidFill>
                  <a:srgbClr val="00B050"/>
                </a:solidFill>
              </a:rPr>
              <a:t>, скажи </a:t>
            </a:r>
            <a:r>
              <a:rPr lang="ru-RU" b="1" dirty="0" err="1" smtClean="0">
                <a:solidFill>
                  <a:srgbClr val="00B050"/>
                </a:solidFill>
              </a:rPr>
              <a:t>Антуану</a:t>
            </a:r>
            <a:r>
              <a:rPr lang="ru-RU" b="1" dirty="0" smtClean="0">
                <a:solidFill>
                  <a:srgbClr val="00B050"/>
                </a:solidFill>
              </a:rPr>
              <a:t>, что всё обойдётся: заберут они своё заявление как миленькие!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4) Винт здорово обрадовался </a:t>
            </a:r>
            <a:r>
              <a:rPr lang="ru-RU" b="1" dirty="0" err="1" smtClean="0">
                <a:solidFill>
                  <a:srgbClr val="00B050"/>
                </a:solidFill>
              </a:rPr>
              <a:t>Веньке</a:t>
            </a:r>
            <a:r>
              <a:rPr lang="ru-RU" b="1" dirty="0" smtClean="0">
                <a:solidFill>
                  <a:srgbClr val="00B050"/>
                </a:solidFill>
              </a:rPr>
              <a:t> и долго представлял его ребятам в палате…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каком варианте ответа средством выразительности речи является фразеологизм?</a:t>
            </a: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B050"/>
                </a:solidFill>
              </a:rPr>
              <a:t>1) Телефон затих, зелёный </a:t>
            </a:r>
            <a:r>
              <a:rPr lang="ru-RU" b="1" dirty="0" err="1" smtClean="0">
                <a:solidFill>
                  <a:srgbClr val="00B050"/>
                </a:solidFill>
              </a:rPr>
              <a:t>экранчик</a:t>
            </a:r>
            <a:r>
              <a:rPr lang="ru-RU" b="1" dirty="0" smtClean="0">
                <a:solidFill>
                  <a:srgbClr val="00B050"/>
                </a:solidFill>
              </a:rPr>
              <a:t> погас, будто он взял руками чьё-то тёплое сердце и, сдавив его, заставил остановиться.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2) Ему казалось, что телефон дрожит в конвульсиях, словно по мёртвому телу пробегает последняя судорога.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3) Эту растяпу в </a:t>
            </a:r>
            <a:r>
              <a:rPr lang="ru-RU" b="1" dirty="0" err="1" smtClean="0">
                <a:solidFill>
                  <a:srgbClr val="00B050"/>
                </a:solidFill>
              </a:rPr>
              <a:t>розовом</a:t>
            </a:r>
            <a:r>
              <a:rPr lang="ru-RU" b="1" dirty="0" smtClean="0">
                <a:solidFill>
                  <a:srgbClr val="00B050"/>
                </a:solidFill>
              </a:rPr>
              <a:t> теперь днём с огнём не сыщешь.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4) Он вздохнул, вновь отключил телефон, положил его в карман и, чтобы отвлечься от дурных мыслей, стал методично складывать цифры в номерах проезжавших мимо машин.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каком варианте ответа средством выразительности речи является фразеологизм?</a:t>
            </a: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1) Такое предсказание в детстве она услышала от волшебника </a:t>
            </a:r>
            <a:r>
              <a:rPr lang="ru-RU" sz="2000" b="1" dirty="0" err="1" smtClean="0">
                <a:solidFill>
                  <a:srgbClr val="00B050"/>
                </a:solidFill>
              </a:rPr>
              <a:t>Эгля</a:t>
            </a:r>
            <a:r>
              <a:rPr lang="ru-RU" sz="2000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2) Когда для человека главное — получать дражайший пятак, легко дать этот пятак, но, когда душа таит зерно пламенного растения — чуда, сделай ему это чудо, если ты в состоянии.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3) Не было никаких сомнений в звонкой душе Грэя — ни глухих ударов тревоги, ни шума мелких забот.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4) Спокойно, как парус, рвался он к восхитительной цели, полный тех мыслей, которые опережают слова.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каком варианте ответа средством выразительности речи является сравнение?</a:t>
            </a:r>
          </a:p>
          <a:p>
            <a:pPr algn="ctr"/>
            <a:endParaRPr lang="ru-RU" sz="32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1) Но сумерки сгущались.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2) Ветер, который летел с северо-запада, не смог победить эту плотную темноту, ослабел и лег спать в сухой траве.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3) Сергей шёл и думал, что заблудиться ночью в степи в сто раз хуже, чем в лесу.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4) Он горел неподвижно, словно где-то далеко светилось окошко.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каком варианте ответа средством выразительности речи является олицетворение?</a:t>
            </a:r>
          </a:p>
          <a:p>
            <a:pPr algn="ctr"/>
            <a:endParaRPr lang="ru-RU" sz="32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1)  Надежда кричала, что она потратила неделю на приготовление праздничного стола и всю прошлую жизнь на воспитание Оксаны и не намерена сидеть на кухне, как прислуга.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2) А осложнения, как он понимал, грядут.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3)  Оксану как ветром сдуло вместе с её неудовольствием, и через секунду послышался её голос – тугой и звонкий, как струя, пущенная под напором.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4) Впереди праздник, и жизнь — как праздник.</a:t>
            </a:r>
          </a:p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каком варианте ответа средством выразительности речи является фразеологизм?</a:t>
            </a:r>
          </a:p>
          <a:p>
            <a:pPr algn="ctr"/>
            <a:endParaRPr lang="ru-RU" sz="32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1335</Words>
  <Application>Microsoft Office PowerPoint</Application>
  <PresentationFormat>Экран (4:3)</PresentationFormat>
  <Paragraphs>188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23</cp:revision>
  <dcterms:created xsi:type="dcterms:W3CDTF">2019-03-15T14:01:18Z</dcterms:created>
  <dcterms:modified xsi:type="dcterms:W3CDTF">2019-04-02T07:11:46Z</dcterms:modified>
</cp:coreProperties>
</file>